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8" r:id="rId2"/>
    <p:sldId id="257" r:id="rId3"/>
    <p:sldId id="256" r:id="rId4"/>
    <p:sldId id="263" r:id="rId5"/>
    <p:sldId id="264" r:id="rId6"/>
    <p:sldId id="260" r:id="rId7"/>
    <p:sldId id="262" r:id="rId8"/>
    <p:sldId id="259" r:id="rId9"/>
    <p:sldId id="265" r:id="rId10"/>
    <p:sldId id="261" r:id="rId11"/>
    <p:sldId id="266" r:id="rId12"/>
    <p:sldId id="267" r:id="rId13"/>
    <p:sldId id="269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7"/>
    <p:restoredTop sz="94511"/>
  </p:normalViewPr>
  <p:slideViewPr>
    <p:cSldViewPr snapToGrid="0" snapToObjects="1">
      <p:cViewPr varScale="1">
        <p:scale>
          <a:sx n="118" d="100"/>
          <a:sy n="118" d="100"/>
        </p:scale>
        <p:origin x="9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C4077-2352-C647-A0AC-5471E031A644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FCDCA-B805-7C49-9616-02B585200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FCDCA-B805-7C49-9616-02B5852007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0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8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6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4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15095-1460-284F-AEC9-26818FD720C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4FBCD-E8FE-C449-91FE-B32C9F27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4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3.png"/><Relationship Id="rId12" Type="http://schemas.openxmlformats.org/officeDocument/2006/relationships/image" Target="../media/image64.png"/><Relationship Id="rId13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image" Target="../media/image57.png"/><Relationship Id="rId6" Type="http://schemas.openxmlformats.org/officeDocument/2006/relationships/image" Target="../media/image58.png"/><Relationship Id="rId7" Type="http://schemas.openxmlformats.org/officeDocument/2006/relationships/image" Target="../media/image59.png"/><Relationship Id="rId8" Type="http://schemas.openxmlformats.org/officeDocument/2006/relationships/image" Target="../media/image60.png"/><Relationship Id="rId9" Type="http://schemas.openxmlformats.org/officeDocument/2006/relationships/image" Target="../media/image61.png"/><Relationship Id="rId10" Type="http://schemas.openxmlformats.org/officeDocument/2006/relationships/image" Target="../media/image6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0.png"/><Relationship Id="rId12" Type="http://schemas.openxmlformats.org/officeDocument/2006/relationships/image" Target="../media/image81.png"/><Relationship Id="rId13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5" Type="http://schemas.openxmlformats.org/officeDocument/2006/relationships/image" Target="../media/image74.png"/><Relationship Id="rId6" Type="http://schemas.openxmlformats.org/officeDocument/2006/relationships/image" Target="../media/image75.png"/><Relationship Id="rId7" Type="http://schemas.openxmlformats.org/officeDocument/2006/relationships/image" Target="../media/image76.png"/><Relationship Id="rId8" Type="http://schemas.openxmlformats.org/officeDocument/2006/relationships/image" Target="../media/image77.png"/><Relationship Id="rId9" Type="http://schemas.openxmlformats.org/officeDocument/2006/relationships/image" Target="../media/image78.png"/><Relationship Id="rId10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4" Type="http://schemas.openxmlformats.org/officeDocument/2006/relationships/image" Target="../media/image84.png"/><Relationship Id="rId5" Type="http://schemas.openxmlformats.org/officeDocument/2006/relationships/image" Target="../media/image85.png"/><Relationship Id="rId6" Type="http://schemas.openxmlformats.org/officeDocument/2006/relationships/image" Target="../media/image86.png"/><Relationship Id="rId7" Type="http://schemas.openxmlformats.org/officeDocument/2006/relationships/image" Target="../media/image87.png"/><Relationship Id="rId8" Type="http://schemas.openxmlformats.org/officeDocument/2006/relationships/image" Target="../media/image88.png"/><Relationship Id="rId9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20.pn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9.png"/><Relationship Id="rId12" Type="http://schemas.openxmlformats.org/officeDocument/2006/relationships/image" Target="../media/image100.png"/><Relationship Id="rId13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0.png"/><Relationship Id="rId3" Type="http://schemas.openxmlformats.org/officeDocument/2006/relationships/image" Target="../media/image91.png"/><Relationship Id="rId4" Type="http://schemas.openxmlformats.org/officeDocument/2006/relationships/image" Target="../media/image92.png"/><Relationship Id="rId5" Type="http://schemas.openxmlformats.org/officeDocument/2006/relationships/image" Target="../media/image93.png"/><Relationship Id="rId6" Type="http://schemas.openxmlformats.org/officeDocument/2006/relationships/image" Target="../media/image94.png"/><Relationship Id="rId7" Type="http://schemas.openxmlformats.org/officeDocument/2006/relationships/image" Target="../media/image95.png"/><Relationship Id="rId8" Type="http://schemas.openxmlformats.org/officeDocument/2006/relationships/image" Target="../media/image96.png"/><Relationship Id="rId9" Type="http://schemas.openxmlformats.org/officeDocument/2006/relationships/image" Target="../media/image97.png"/><Relationship Id="rId10" Type="http://schemas.openxmlformats.org/officeDocument/2006/relationships/image" Target="../media/image9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4" Type="http://schemas.openxmlformats.org/officeDocument/2006/relationships/image" Target="../media/image100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8.png"/><Relationship Id="rId1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1341123" y="2292293"/>
            <a:ext cx="1119910" cy="163175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254174" y="3175601"/>
            <a:ext cx="543124" cy="459089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Connector 22"/>
          <p:cNvSpPr/>
          <p:nvPr/>
        </p:nvSpPr>
        <p:spPr>
          <a:xfrm>
            <a:off x="8530580" y="3573313"/>
            <a:ext cx="76970" cy="76970"/>
          </a:xfrm>
          <a:prstGeom prst="flowChartConnector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28" name="TextBox 27"/>
          <p:cNvSpPr txBox="1"/>
          <p:nvPr/>
        </p:nvSpPr>
        <p:spPr>
          <a:xfrm>
            <a:off x="967336" y="3581011"/>
            <a:ext cx="3175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41008" y="2035810"/>
            <a:ext cx="37330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79600" y="1430509"/>
            <a:ext cx="1624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Ending point (head)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8567" y="3041578"/>
            <a:ext cx="1624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Starting point (tail)</a:t>
            </a:r>
          </a:p>
        </p:txBody>
      </p:sp>
      <p:sp>
        <p:nvSpPr>
          <p:cNvPr id="33" name="Left Brace 32"/>
          <p:cNvSpPr/>
          <p:nvPr/>
        </p:nvSpPr>
        <p:spPr>
          <a:xfrm rot="16200000">
            <a:off x="1620828" y="3325921"/>
            <a:ext cx="376018" cy="1657498"/>
          </a:xfrm>
          <a:custGeom>
            <a:avLst/>
            <a:gdLst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83124 w 527772"/>
              <a:gd name="connsiteY3" fmla="*/ 741228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27709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  <a:gd name="connsiteX7" fmla="*/ 444648 w 444648"/>
              <a:gd name="connsiteY7" fmla="*/ 1482437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0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48" h="1482437" stroke="0" extrusionOk="0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73449" y="741228"/>
                  <a:pt x="27709" y="741228"/>
                </a:cubicBezTo>
                <a:cubicBezTo>
                  <a:pt x="173449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  <a:lnTo>
                  <a:pt x="444648" y="1482437"/>
                </a:lnTo>
                <a:close/>
              </a:path>
              <a:path w="444648" h="1482437" fill="none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45740" y="741228"/>
                  <a:pt x="0" y="741228"/>
                </a:cubicBezTo>
                <a:cubicBezTo>
                  <a:pt x="145740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35" name="TextBox 34"/>
          <p:cNvSpPr txBox="1"/>
          <p:nvPr/>
        </p:nvSpPr>
        <p:spPr>
          <a:xfrm>
            <a:off x="939430" y="4436125"/>
            <a:ext cx="1809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Equivalent</a:t>
            </a:r>
          </a:p>
          <a:p>
            <a:pPr algn="ctr"/>
            <a:r>
              <a:rPr lang="en-US" sz="2000" dirty="0"/>
              <a:t>bound vectors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5738" y="3213448"/>
            <a:ext cx="3175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94154" y="1664336"/>
            <a:ext cx="3175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87428" y="2582014"/>
            <a:ext cx="3675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14675" y="2578494"/>
            <a:ext cx="3675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21797" y="2578494"/>
            <a:ext cx="48875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6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3" name="Left Brace 32"/>
          <p:cNvSpPr/>
          <p:nvPr/>
        </p:nvSpPr>
        <p:spPr>
          <a:xfrm rot="16200000">
            <a:off x="4681269" y="3439334"/>
            <a:ext cx="397031" cy="1430671"/>
          </a:xfrm>
          <a:custGeom>
            <a:avLst/>
            <a:gdLst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83124 w 527772"/>
              <a:gd name="connsiteY3" fmla="*/ 741228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27709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  <a:gd name="connsiteX7" fmla="*/ 444648 w 444648"/>
              <a:gd name="connsiteY7" fmla="*/ 1482437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0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48" h="1482437" stroke="0" extrusionOk="0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73449" y="741228"/>
                  <a:pt x="27709" y="741228"/>
                </a:cubicBezTo>
                <a:cubicBezTo>
                  <a:pt x="173449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  <a:lnTo>
                  <a:pt x="444648" y="1482437"/>
                </a:lnTo>
                <a:close/>
              </a:path>
              <a:path w="444648" h="1482437" fill="none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45740" y="741228"/>
                  <a:pt x="0" y="741228"/>
                </a:cubicBezTo>
                <a:cubicBezTo>
                  <a:pt x="145740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44" name="TextBox 43"/>
          <p:cNvSpPr txBox="1"/>
          <p:nvPr/>
        </p:nvSpPr>
        <p:spPr>
          <a:xfrm>
            <a:off x="3929158" y="4436193"/>
            <a:ext cx="19511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Opposite</a:t>
            </a:r>
          </a:p>
          <a:p>
            <a:pPr algn="ctr"/>
            <a:r>
              <a:rPr lang="en-US" sz="2000" dirty="0"/>
              <a:t>orientation</a:t>
            </a:r>
          </a:p>
          <a:p>
            <a:pPr algn="ctr"/>
            <a:r>
              <a:rPr lang="en-US" sz="2000" dirty="0"/>
              <a:t>(same attitude)</a:t>
            </a:r>
          </a:p>
        </p:txBody>
      </p:sp>
      <p:sp>
        <p:nvSpPr>
          <p:cNvPr id="45" name="Left Brace 32"/>
          <p:cNvSpPr/>
          <p:nvPr/>
        </p:nvSpPr>
        <p:spPr>
          <a:xfrm rot="5400000">
            <a:off x="4791259" y="1201104"/>
            <a:ext cx="355304" cy="1281769"/>
          </a:xfrm>
          <a:custGeom>
            <a:avLst/>
            <a:gdLst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83124 w 527772"/>
              <a:gd name="connsiteY3" fmla="*/ 741228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27709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  <a:gd name="connsiteX7" fmla="*/ 444648 w 444648"/>
              <a:gd name="connsiteY7" fmla="*/ 1482437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0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48" h="1482437" stroke="0" extrusionOk="0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73449" y="741228"/>
                  <a:pt x="27709" y="741228"/>
                </a:cubicBezTo>
                <a:cubicBezTo>
                  <a:pt x="173449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  <a:lnTo>
                  <a:pt x="444648" y="1482437"/>
                </a:lnTo>
                <a:close/>
              </a:path>
              <a:path w="444648" h="1482437" fill="none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45740" y="741228"/>
                  <a:pt x="0" y="741228"/>
                </a:cubicBezTo>
                <a:cubicBezTo>
                  <a:pt x="145740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46" name="TextBox 45"/>
          <p:cNvSpPr txBox="1"/>
          <p:nvPr/>
        </p:nvSpPr>
        <p:spPr>
          <a:xfrm>
            <a:off x="4203380" y="1154290"/>
            <a:ext cx="1644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Equal vectors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69795" y="2662640"/>
            <a:ext cx="52483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223045" y="2972125"/>
            <a:ext cx="35663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205865" y="3324530"/>
            <a:ext cx="34540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0" name="Left Brace 32"/>
          <p:cNvSpPr/>
          <p:nvPr/>
        </p:nvSpPr>
        <p:spPr>
          <a:xfrm rot="5400000">
            <a:off x="6919849" y="941432"/>
            <a:ext cx="370189" cy="1816001"/>
          </a:xfrm>
          <a:custGeom>
            <a:avLst/>
            <a:gdLst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83124 w 527772"/>
              <a:gd name="connsiteY3" fmla="*/ 741228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27709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  <a:gd name="connsiteX7" fmla="*/ 444648 w 444648"/>
              <a:gd name="connsiteY7" fmla="*/ 1482437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0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48" h="1482437" stroke="0" extrusionOk="0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73449" y="741228"/>
                  <a:pt x="27709" y="741228"/>
                </a:cubicBezTo>
                <a:cubicBezTo>
                  <a:pt x="173449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  <a:lnTo>
                  <a:pt x="444648" y="1482437"/>
                </a:lnTo>
                <a:close/>
              </a:path>
              <a:path w="444648" h="1482437" fill="none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45740" y="741228"/>
                  <a:pt x="0" y="741228"/>
                </a:cubicBezTo>
                <a:cubicBezTo>
                  <a:pt x="145740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51" name="TextBox 50"/>
          <p:cNvSpPr txBox="1"/>
          <p:nvPr/>
        </p:nvSpPr>
        <p:spPr>
          <a:xfrm>
            <a:off x="5974791" y="1169721"/>
            <a:ext cx="2271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Different directions</a:t>
            </a:r>
          </a:p>
        </p:txBody>
      </p:sp>
      <p:sp>
        <p:nvSpPr>
          <p:cNvPr id="52" name="Left Brace 32"/>
          <p:cNvSpPr/>
          <p:nvPr/>
        </p:nvSpPr>
        <p:spPr>
          <a:xfrm rot="16200000">
            <a:off x="6729085" y="3346980"/>
            <a:ext cx="406300" cy="1615378"/>
          </a:xfrm>
          <a:custGeom>
            <a:avLst/>
            <a:gdLst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0 w 527772"/>
              <a:gd name="connsiteY3" fmla="*/ 755080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7" fmla="*/ 527772 w 527772"/>
              <a:gd name="connsiteY7" fmla="*/ 1482437 h 1482437"/>
              <a:gd name="connsiteX0" fmla="*/ 527772 w 527772"/>
              <a:gd name="connsiteY0" fmla="*/ 1482437 h 1482437"/>
              <a:gd name="connsiteX1" fmla="*/ 263886 w 527772"/>
              <a:gd name="connsiteY1" fmla="*/ 1438458 h 1482437"/>
              <a:gd name="connsiteX2" fmla="*/ 263886 w 527772"/>
              <a:gd name="connsiteY2" fmla="*/ 799059 h 1482437"/>
              <a:gd name="connsiteX3" fmla="*/ 83124 w 527772"/>
              <a:gd name="connsiteY3" fmla="*/ 741228 h 1482437"/>
              <a:gd name="connsiteX4" fmla="*/ 263886 w 527772"/>
              <a:gd name="connsiteY4" fmla="*/ 711101 h 1482437"/>
              <a:gd name="connsiteX5" fmla="*/ 263886 w 527772"/>
              <a:gd name="connsiteY5" fmla="*/ 43979 h 1482437"/>
              <a:gd name="connsiteX6" fmla="*/ 527772 w 527772"/>
              <a:gd name="connsiteY6" fmla="*/ 0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27709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  <a:gd name="connsiteX7" fmla="*/ 444648 w 444648"/>
              <a:gd name="connsiteY7" fmla="*/ 1482437 h 1482437"/>
              <a:gd name="connsiteX0" fmla="*/ 444648 w 444648"/>
              <a:gd name="connsiteY0" fmla="*/ 1482437 h 1482437"/>
              <a:gd name="connsiteX1" fmla="*/ 180762 w 444648"/>
              <a:gd name="connsiteY1" fmla="*/ 1438458 h 1482437"/>
              <a:gd name="connsiteX2" fmla="*/ 180762 w 444648"/>
              <a:gd name="connsiteY2" fmla="*/ 799059 h 1482437"/>
              <a:gd name="connsiteX3" fmla="*/ 0 w 444648"/>
              <a:gd name="connsiteY3" fmla="*/ 741228 h 1482437"/>
              <a:gd name="connsiteX4" fmla="*/ 180762 w 444648"/>
              <a:gd name="connsiteY4" fmla="*/ 711101 h 1482437"/>
              <a:gd name="connsiteX5" fmla="*/ 180762 w 444648"/>
              <a:gd name="connsiteY5" fmla="*/ 43979 h 1482437"/>
              <a:gd name="connsiteX6" fmla="*/ 444648 w 444648"/>
              <a:gd name="connsiteY6" fmla="*/ 0 h 14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48" h="1482437" stroke="0" extrusionOk="0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73449" y="741228"/>
                  <a:pt x="27709" y="741228"/>
                </a:cubicBezTo>
                <a:cubicBezTo>
                  <a:pt x="173449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  <a:lnTo>
                  <a:pt x="444648" y="1482437"/>
                </a:lnTo>
                <a:close/>
              </a:path>
              <a:path w="444648" h="1482437" fill="none">
                <a:moveTo>
                  <a:pt x="444648" y="1482437"/>
                </a:moveTo>
                <a:cubicBezTo>
                  <a:pt x="298908" y="1482437"/>
                  <a:pt x="180762" y="1462747"/>
                  <a:pt x="180762" y="1438458"/>
                </a:cubicBezTo>
                <a:lnTo>
                  <a:pt x="180762" y="799059"/>
                </a:lnTo>
                <a:cubicBezTo>
                  <a:pt x="180762" y="774770"/>
                  <a:pt x="145740" y="741228"/>
                  <a:pt x="0" y="741228"/>
                </a:cubicBezTo>
                <a:cubicBezTo>
                  <a:pt x="145740" y="741228"/>
                  <a:pt x="180762" y="735390"/>
                  <a:pt x="180762" y="711101"/>
                </a:cubicBezTo>
                <a:lnTo>
                  <a:pt x="180762" y="43979"/>
                </a:lnTo>
                <a:cubicBezTo>
                  <a:pt x="180762" y="19690"/>
                  <a:pt x="298908" y="0"/>
                  <a:pt x="444648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53" name="TextBox 52"/>
          <p:cNvSpPr txBox="1"/>
          <p:nvPr/>
        </p:nvSpPr>
        <p:spPr>
          <a:xfrm>
            <a:off x="6196359" y="4502844"/>
            <a:ext cx="1492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Different </a:t>
            </a:r>
            <a:r>
              <a:rPr lang="en-US" sz="2000" dirty="0" smtClean="0"/>
              <a:t>length</a:t>
            </a:r>
          </a:p>
          <a:p>
            <a:pPr algn="ctr"/>
            <a:r>
              <a:rPr lang="en-US" sz="2000" dirty="0" smtClean="0"/>
              <a:t>(magnitude)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049460" y="4036006"/>
            <a:ext cx="89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Null vector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749179" y="4112316"/>
            <a:ext cx="952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Free vector</a:t>
            </a:r>
          </a:p>
        </p:txBody>
      </p:sp>
      <p:sp>
        <p:nvSpPr>
          <p:cNvPr id="56" name="Arc 55"/>
          <p:cNvSpPr/>
          <p:nvPr/>
        </p:nvSpPr>
        <p:spPr>
          <a:xfrm rot="5400000">
            <a:off x="1975438" y="4415464"/>
            <a:ext cx="1137369" cy="1246424"/>
          </a:xfrm>
          <a:prstGeom prst="arc">
            <a:avLst>
              <a:gd name="adj1" fmla="val 16304159"/>
              <a:gd name="adj2" fmla="val 4474548"/>
            </a:avLst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57" name="TextBox 56"/>
          <p:cNvSpPr txBox="1"/>
          <p:nvPr/>
        </p:nvSpPr>
        <p:spPr>
          <a:xfrm>
            <a:off x="1865475" y="5623054"/>
            <a:ext cx="1369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represent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2387664" y="1882104"/>
            <a:ext cx="1119910" cy="163175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417139" y="2099872"/>
            <a:ext cx="1119910" cy="163175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341011" y="2126416"/>
            <a:ext cx="1119910" cy="163175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390196" y="2126594"/>
            <a:ext cx="1119910" cy="1631759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337125" y="2459736"/>
            <a:ext cx="1475196" cy="123610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65516" y="204161"/>
            <a:ext cx="7360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Examples of  vectors and relations between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92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>
            <a:off x="4195564" y="4845863"/>
            <a:ext cx="1908" cy="132310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arallelogram 2"/>
          <p:cNvSpPr/>
          <p:nvPr/>
        </p:nvSpPr>
        <p:spPr>
          <a:xfrm>
            <a:off x="3230412" y="4337662"/>
            <a:ext cx="2937163" cy="1108365"/>
          </a:xfrm>
          <a:prstGeom prst="parallelogram">
            <a:avLst>
              <a:gd name="adj" fmla="val 57646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97473" y="2765170"/>
            <a:ext cx="1" cy="2080692"/>
          </a:xfrm>
          <a:prstGeom prst="line">
            <a:avLst/>
          </a:prstGeom>
          <a:ln w="2857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902253" y="2425735"/>
            <a:ext cx="547431" cy="2753662"/>
          </a:xfrm>
          <a:prstGeom prst="line">
            <a:avLst/>
          </a:prstGeom>
          <a:ln w="2857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06874" y="4848265"/>
            <a:ext cx="693470" cy="33113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6"/>
          <p:cNvSpPr/>
          <p:nvPr/>
        </p:nvSpPr>
        <p:spPr>
          <a:xfrm>
            <a:off x="3230412" y="1996244"/>
            <a:ext cx="2937163" cy="1108365"/>
          </a:xfrm>
          <a:prstGeom prst="parallelogram">
            <a:avLst>
              <a:gd name="adj" fmla="val 57646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157111" y="2425736"/>
            <a:ext cx="1292572" cy="365377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95564" y="1118364"/>
            <a:ext cx="1908" cy="164680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00344" y="4956095"/>
            <a:ext cx="429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04825" y="4599641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4825" y="4599641"/>
                <a:ext cx="664652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52884" y="2542699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884" y="2542699"/>
                <a:ext cx="66465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87080" y="2103616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080" y="2103616"/>
                <a:ext cx="66465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86056" y="3409546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056" y="3409546"/>
                <a:ext cx="664652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72125" y="3404842"/>
                <a:ext cx="82327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125" y="3404842"/>
                <a:ext cx="823272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34155" y="1450105"/>
                <a:ext cx="92911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55" y="1450105"/>
                <a:ext cx="929118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17913" y="204161"/>
            <a:ext cx="4636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Projection of a vector on a line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169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539682" y="5459659"/>
            <a:ext cx="9402" cy="101808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arallelogram 2"/>
          <p:cNvSpPr/>
          <p:nvPr/>
        </p:nvSpPr>
        <p:spPr>
          <a:xfrm>
            <a:off x="3572622" y="4951459"/>
            <a:ext cx="2937163" cy="1108365"/>
          </a:xfrm>
          <a:prstGeom prst="parallelogram">
            <a:avLst>
              <a:gd name="adj" fmla="val 57646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39683" y="3724763"/>
            <a:ext cx="1" cy="1734897"/>
          </a:xfrm>
          <a:prstGeom prst="line">
            <a:avLst/>
          </a:prstGeom>
          <a:ln w="2857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242554" y="3474185"/>
            <a:ext cx="640784" cy="2388094"/>
          </a:xfrm>
          <a:prstGeom prst="line">
            <a:avLst/>
          </a:prstGeom>
          <a:ln w="28575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49084" y="5462062"/>
            <a:ext cx="693470" cy="43972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6"/>
          <p:cNvSpPr/>
          <p:nvPr/>
        </p:nvSpPr>
        <p:spPr>
          <a:xfrm>
            <a:off x="3561533" y="2946436"/>
            <a:ext cx="2937163" cy="1108365"/>
          </a:xfrm>
          <a:prstGeom prst="parallelogram">
            <a:avLst>
              <a:gd name="adj" fmla="val 57646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518854" y="3494295"/>
            <a:ext cx="1364485" cy="299932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42554" y="5569892"/>
            <a:ext cx="429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47035" y="5213438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035" y="5213438"/>
                <a:ext cx="664652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73122" y="3474186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122" y="3474186"/>
                <a:ext cx="66465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47481" y="3001853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481" y="3001853"/>
                <a:ext cx="66465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21078" y="4176981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1078" y="4176981"/>
                <a:ext cx="664652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77823" y="4186631"/>
                <a:ext cx="82327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1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23" y="4186631"/>
                <a:ext cx="823272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49084" y="606690"/>
                <a:ext cx="45949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084" y="606690"/>
                <a:ext cx="459496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4516945" y="1378219"/>
            <a:ext cx="12016" cy="2348351"/>
          </a:xfrm>
          <a:prstGeom prst="line">
            <a:avLst/>
          </a:prstGeom>
          <a:ln w="28575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73668" y="1931168"/>
            <a:ext cx="309671" cy="1580179"/>
          </a:xfrm>
          <a:prstGeom prst="line">
            <a:avLst/>
          </a:prstGeom>
          <a:ln w="28575">
            <a:solidFill>
              <a:srgbClr val="00B05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rallelogram 17"/>
          <p:cNvSpPr/>
          <p:nvPr/>
        </p:nvSpPr>
        <p:spPr>
          <a:xfrm>
            <a:off x="3561533" y="1159576"/>
            <a:ext cx="2937163" cy="1108365"/>
          </a:xfrm>
          <a:prstGeom prst="parallelogram">
            <a:avLst>
              <a:gd name="adj" fmla="val 57646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16945" y="1371336"/>
            <a:ext cx="1056722" cy="554743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516946" y="679144"/>
            <a:ext cx="1007" cy="69907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77823" y="2360967"/>
                <a:ext cx="82327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1"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823" y="2360967"/>
                <a:ext cx="823272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07515" y="2373588"/>
                <a:ext cx="57507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515" y="2373588"/>
                <a:ext cx="575074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30727" y="1514041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727" y="1514041"/>
                <a:ext cx="664652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947035" y="1234836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035" y="1234836"/>
                <a:ext cx="664652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Brace 24"/>
          <p:cNvSpPr/>
          <p:nvPr/>
        </p:nvSpPr>
        <p:spPr>
          <a:xfrm>
            <a:off x="6716832" y="1926078"/>
            <a:ext cx="395174" cy="3936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310782" y="3644262"/>
                <a:ext cx="106125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782" y="3644262"/>
                <a:ext cx="1061250" cy="492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Left Brace 26"/>
          <p:cNvSpPr/>
          <p:nvPr/>
        </p:nvSpPr>
        <p:spPr>
          <a:xfrm>
            <a:off x="3007247" y="1371335"/>
            <a:ext cx="431633" cy="408832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451753" y="3148919"/>
                <a:ext cx="82327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32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32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753" y="3148919"/>
                <a:ext cx="823272" cy="492443"/>
              </a:xfrm>
              <a:prstGeom prst="rect">
                <a:avLst/>
              </a:prstGeom>
              <a:blipFill rotWithShape="0">
                <a:blip r:embed="rId13"/>
                <a:stretch>
                  <a:fillRect r="-6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17913" y="204161"/>
            <a:ext cx="3222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Distributive property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42801" y="6163782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)</a:t>
            </a:r>
            <a:r>
              <a:rPr lang="en-US" sz="2800" i="1" baseline="-25000" dirty="0" smtClean="0">
                <a:latin typeface="Cambria Math" charset="0"/>
                <a:ea typeface="Cambria Math" charset="0"/>
                <a:cs typeface="Cambria Math" charset="0"/>
              </a:rPr>
              <a:t>l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 =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lang="en-US" sz="2800" i="1" baseline="-25000" dirty="0" smtClean="0">
                <a:latin typeface="Cambria Math" charset="0"/>
                <a:ea typeface="Cambria Math" charset="0"/>
                <a:cs typeface="Cambria Math" charset="0"/>
              </a:rPr>
              <a:t>l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b="1" dirty="0" err="1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lang="en-US" sz="2800" i="1" baseline="-25000" dirty="0" err="1" smtClean="0">
                <a:latin typeface="Cambria Math" charset="0"/>
                <a:ea typeface="Cambria Math" charset="0"/>
                <a:cs typeface="Cambria Math" charset="0"/>
              </a:rPr>
              <a:t>l</a:t>
            </a:r>
            <a:endParaRPr lang="en-US" sz="2800" i="1" baseline="-25000" dirty="0"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9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H="1">
            <a:off x="5789477" y="3450324"/>
            <a:ext cx="1058126" cy="485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3086093" y="1551672"/>
            <a:ext cx="2784868" cy="1903502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086093" y="3454101"/>
            <a:ext cx="2784870" cy="20199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70961" y="1551674"/>
            <a:ext cx="0" cy="1979105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46200" y="1945445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200" y="1945445"/>
                <a:ext cx="664652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18166" y="3446548"/>
                <a:ext cx="82327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b="1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166" y="3446548"/>
                <a:ext cx="82327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01653" y="3495973"/>
                <a:ext cx="45949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sz="3200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653" y="3495973"/>
                <a:ext cx="459496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31809" y="2974049"/>
                <a:ext cx="35227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809" y="2974049"/>
                <a:ext cx="352276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94543" y="4696541"/>
                <a:ext cx="361624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32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e>
                      </m:d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543" y="4696541"/>
                <a:ext cx="361624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eft Brace 12"/>
          <p:cNvSpPr/>
          <p:nvPr/>
        </p:nvSpPr>
        <p:spPr>
          <a:xfrm rot="16200000">
            <a:off x="4237355" y="2907109"/>
            <a:ext cx="530625" cy="273658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7913" y="204161"/>
            <a:ext cx="4358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Calculating projection length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733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913" y="204161"/>
            <a:ext cx="2196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Cross product</a:t>
            </a:r>
            <a:endParaRPr lang="en-US" sz="2800" b="1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189629" y="1066483"/>
            <a:ext cx="1540955" cy="1540640"/>
          </a:xfrm>
          <a:prstGeom prst="line">
            <a:avLst/>
          </a:prstGeom>
          <a:ln w="38100">
            <a:solidFill>
              <a:srgbClr val="0070C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189625" y="2603219"/>
            <a:ext cx="3846004" cy="24104"/>
          </a:xfrm>
          <a:prstGeom prst="line">
            <a:avLst/>
          </a:prstGeom>
          <a:ln w="38100">
            <a:solidFill>
              <a:srgbClr val="0070C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93416" y="2110779"/>
                <a:ext cx="36668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416" y="2110779"/>
                <a:ext cx="366689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802043" y="2603225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043" y="2603225"/>
                <a:ext cx="66465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444431" y="1342410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431" y="1342410"/>
                <a:ext cx="66465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H="1">
            <a:off x="6035635" y="1064916"/>
            <a:ext cx="1540955" cy="1540640"/>
          </a:xfrm>
          <a:prstGeom prst="line">
            <a:avLst/>
          </a:prstGeom>
          <a:ln w="38100">
            <a:solidFill>
              <a:schemeClr val="accent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730581" y="1057787"/>
            <a:ext cx="3846004" cy="24104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937657" y="2315293"/>
            <a:ext cx="518670" cy="523257"/>
            <a:chOff x="1937657" y="2445925"/>
            <a:chExt cx="518670" cy="523257"/>
          </a:xfrm>
        </p:grpSpPr>
        <p:sp>
          <p:nvSpPr>
            <p:cNvPr id="15" name="Flowchart: Connector 13"/>
            <p:cNvSpPr/>
            <p:nvPr/>
          </p:nvSpPr>
          <p:spPr>
            <a:xfrm>
              <a:off x="1937657" y="2445925"/>
              <a:ext cx="518670" cy="523257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37"/>
            </a:p>
          </p:txBody>
        </p:sp>
        <p:sp>
          <p:nvSpPr>
            <p:cNvPr id="16" name="Flowchart: Connector 14"/>
            <p:cNvSpPr/>
            <p:nvPr/>
          </p:nvSpPr>
          <p:spPr>
            <a:xfrm>
              <a:off x="2107800" y="2623456"/>
              <a:ext cx="182520" cy="17829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37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109086" y="1587553"/>
                <a:ext cx="3460371" cy="5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799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799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279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799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</m:d>
                      <m:r>
                        <a:rPr lang="en-US" sz="2799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799" b="1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799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</m:d>
                      <m:func>
                        <m:funcPr>
                          <m:ctrlPr>
                            <a:rPr lang="en-US" sz="2799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uncPr>
                        <m:fName>
                          <m:d>
                            <m:dPr>
                              <m:begChr m:val="|"/>
                              <m:endChr m:val="|"/>
                              <m:ctrlPr>
                                <a:rPr lang="en-US" sz="2799" b="1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799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𝐛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sz="2799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799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en-US" sz="1037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086" y="1587553"/>
                <a:ext cx="3460371" cy="52309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1380524" y="2794522"/>
                <a:ext cx="1097608" cy="5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99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799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799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399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524" y="2794522"/>
                <a:ext cx="1097608" cy="52309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 flipH="1">
            <a:off x="2284890" y="3719504"/>
            <a:ext cx="1540955" cy="1540640"/>
          </a:xfrm>
          <a:prstGeom prst="line">
            <a:avLst/>
          </a:prstGeom>
          <a:ln w="38100">
            <a:solidFill>
              <a:srgbClr val="0070C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284887" y="5256238"/>
            <a:ext cx="3846004" cy="24104"/>
          </a:xfrm>
          <a:prstGeom prst="line">
            <a:avLst/>
          </a:prstGeom>
          <a:ln w="38100">
            <a:solidFill>
              <a:srgbClr val="0070C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688677" y="4763797"/>
                <a:ext cx="36668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677" y="4763797"/>
                <a:ext cx="366689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897304" y="5256241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304" y="5256241"/>
                <a:ext cx="664652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539692" y="4052057"/>
                <a:ext cx="664652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692" y="4052057"/>
                <a:ext cx="664652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1475785" y="5491083"/>
                <a:ext cx="1097608" cy="5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99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799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799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399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785" y="5491083"/>
                <a:ext cx="1097608" cy="52309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2931389" y="4230976"/>
                <a:ext cx="337252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</m:d>
                      <m:r>
                        <a:rPr lang="en-US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28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8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𝐛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</m:e>
                      </m:d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399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389" y="4230976"/>
                <a:ext cx="3372521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H="1">
            <a:off x="2295744" y="3675201"/>
            <a:ext cx="3846004" cy="24104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130892" y="3665883"/>
            <a:ext cx="21742" cy="1603188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281124" y="3733396"/>
            <a:ext cx="21742" cy="160318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0081" y="878315"/>
            <a:ext cx="800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(a)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4513" y="3575530"/>
            <a:ext cx="800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1663389" y="4052055"/>
                <a:ext cx="683649" cy="5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99" b="1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799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2799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sz="2399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389" y="4052055"/>
                <a:ext cx="683649" cy="52309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2035627" y="5004062"/>
            <a:ext cx="518670" cy="523257"/>
            <a:chOff x="1937657" y="2445925"/>
            <a:chExt cx="518670" cy="523257"/>
          </a:xfrm>
        </p:grpSpPr>
        <p:sp>
          <p:nvSpPr>
            <p:cNvPr id="36" name="Flowchart: Connector 13"/>
            <p:cNvSpPr/>
            <p:nvPr/>
          </p:nvSpPr>
          <p:spPr>
            <a:xfrm>
              <a:off x="1937657" y="2445925"/>
              <a:ext cx="518670" cy="523257"/>
            </a:xfrm>
            <a:prstGeom prst="flowChartConnector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37"/>
            </a:p>
          </p:txBody>
        </p:sp>
        <p:sp>
          <p:nvSpPr>
            <p:cNvPr id="37" name="Flowchart: Connector 14"/>
            <p:cNvSpPr/>
            <p:nvPr/>
          </p:nvSpPr>
          <p:spPr>
            <a:xfrm>
              <a:off x="2107800" y="2623456"/>
              <a:ext cx="182520" cy="17829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37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018554" y="6031659"/>
                <a:ext cx="23807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8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554" y="6031659"/>
                <a:ext cx="2380760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7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913" y="204161"/>
            <a:ext cx="4589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Toward a distributive property</a:t>
            </a:r>
            <a:endParaRPr lang="en-US" sz="2800" b="1" dirty="0"/>
          </a:p>
        </p:txBody>
      </p:sp>
      <p:sp>
        <p:nvSpPr>
          <p:cNvPr id="54" name="Parallelogram 53"/>
          <p:cNvSpPr/>
          <p:nvPr/>
        </p:nvSpPr>
        <p:spPr>
          <a:xfrm rot="20655634">
            <a:off x="2240534" y="1173682"/>
            <a:ext cx="3778888" cy="4367456"/>
          </a:xfrm>
          <a:custGeom>
            <a:avLst/>
            <a:gdLst>
              <a:gd name="connsiteX0" fmla="*/ 0 w 3508286"/>
              <a:gd name="connsiteY0" fmla="*/ 4367456 h 4367456"/>
              <a:gd name="connsiteX1" fmla="*/ 877072 w 3508286"/>
              <a:gd name="connsiteY1" fmla="*/ 0 h 4367456"/>
              <a:gd name="connsiteX2" fmla="*/ 3508286 w 3508286"/>
              <a:gd name="connsiteY2" fmla="*/ 0 h 4367456"/>
              <a:gd name="connsiteX3" fmla="*/ 2631215 w 3508286"/>
              <a:gd name="connsiteY3" fmla="*/ 4367456 h 4367456"/>
              <a:gd name="connsiteX4" fmla="*/ 0 w 3508286"/>
              <a:gd name="connsiteY4" fmla="*/ 4367456 h 4367456"/>
              <a:gd name="connsiteX0" fmla="*/ 0 w 3441703"/>
              <a:gd name="connsiteY0" fmla="*/ 4367456 h 4367456"/>
              <a:gd name="connsiteX1" fmla="*/ 877072 w 3441703"/>
              <a:gd name="connsiteY1" fmla="*/ 0 h 4367456"/>
              <a:gd name="connsiteX2" fmla="*/ 3441703 w 3441703"/>
              <a:gd name="connsiteY2" fmla="*/ 196121 h 4367456"/>
              <a:gd name="connsiteX3" fmla="*/ 2631215 w 3441703"/>
              <a:gd name="connsiteY3" fmla="*/ 4367456 h 4367456"/>
              <a:gd name="connsiteX4" fmla="*/ 0 w 3441703"/>
              <a:gd name="connsiteY4" fmla="*/ 4367456 h 4367456"/>
              <a:gd name="connsiteX0" fmla="*/ 0 w 3441703"/>
              <a:gd name="connsiteY0" fmla="*/ 4367456 h 4367456"/>
              <a:gd name="connsiteX1" fmla="*/ 877072 w 3441703"/>
              <a:gd name="connsiteY1" fmla="*/ 0 h 4367456"/>
              <a:gd name="connsiteX2" fmla="*/ 3441703 w 3441703"/>
              <a:gd name="connsiteY2" fmla="*/ 196121 h 4367456"/>
              <a:gd name="connsiteX3" fmla="*/ 2679794 w 3441703"/>
              <a:gd name="connsiteY3" fmla="*/ 4154951 h 4367456"/>
              <a:gd name="connsiteX4" fmla="*/ 0 w 3441703"/>
              <a:gd name="connsiteY4" fmla="*/ 4367456 h 4367456"/>
              <a:gd name="connsiteX0" fmla="*/ 0 w 3441703"/>
              <a:gd name="connsiteY0" fmla="*/ 4367456 h 4367456"/>
              <a:gd name="connsiteX1" fmla="*/ 877072 w 3441703"/>
              <a:gd name="connsiteY1" fmla="*/ 0 h 4367456"/>
              <a:gd name="connsiteX2" fmla="*/ 3441703 w 3441703"/>
              <a:gd name="connsiteY2" fmla="*/ 196121 h 4367456"/>
              <a:gd name="connsiteX3" fmla="*/ 2671985 w 3441703"/>
              <a:gd name="connsiteY3" fmla="*/ 4062272 h 4367456"/>
              <a:gd name="connsiteX4" fmla="*/ 0 w 3441703"/>
              <a:gd name="connsiteY4" fmla="*/ 4367456 h 4367456"/>
              <a:gd name="connsiteX0" fmla="*/ 0 w 3441703"/>
              <a:gd name="connsiteY0" fmla="*/ 4367456 h 4367456"/>
              <a:gd name="connsiteX1" fmla="*/ 877072 w 3441703"/>
              <a:gd name="connsiteY1" fmla="*/ 0 h 4367456"/>
              <a:gd name="connsiteX2" fmla="*/ 3441703 w 3441703"/>
              <a:gd name="connsiteY2" fmla="*/ 196121 h 4367456"/>
              <a:gd name="connsiteX3" fmla="*/ 2769235 w 3441703"/>
              <a:gd name="connsiteY3" fmla="*/ 4078371 h 4367456"/>
              <a:gd name="connsiteX4" fmla="*/ 0 w 3441703"/>
              <a:gd name="connsiteY4" fmla="*/ 4367456 h 4367456"/>
              <a:gd name="connsiteX0" fmla="*/ 0 w 3441703"/>
              <a:gd name="connsiteY0" fmla="*/ 4367456 h 4367456"/>
              <a:gd name="connsiteX1" fmla="*/ 877072 w 3441703"/>
              <a:gd name="connsiteY1" fmla="*/ 0 h 4367456"/>
              <a:gd name="connsiteX2" fmla="*/ 3441703 w 3441703"/>
              <a:gd name="connsiteY2" fmla="*/ 196121 h 4367456"/>
              <a:gd name="connsiteX3" fmla="*/ 2613690 w 3441703"/>
              <a:gd name="connsiteY3" fmla="*/ 4068463 h 4367456"/>
              <a:gd name="connsiteX4" fmla="*/ 0 w 3441703"/>
              <a:gd name="connsiteY4" fmla="*/ 4367456 h 4367456"/>
              <a:gd name="connsiteX0" fmla="*/ 0 w 3837946"/>
              <a:gd name="connsiteY0" fmla="*/ 4367456 h 4367456"/>
              <a:gd name="connsiteX1" fmla="*/ 877072 w 3837946"/>
              <a:gd name="connsiteY1" fmla="*/ 0 h 4367456"/>
              <a:gd name="connsiteX2" fmla="*/ 3837946 w 3837946"/>
              <a:gd name="connsiteY2" fmla="*/ 194697 h 4367456"/>
              <a:gd name="connsiteX3" fmla="*/ 2613690 w 3837946"/>
              <a:gd name="connsiteY3" fmla="*/ 4068463 h 4367456"/>
              <a:gd name="connsiteX4" fmla="*/ 0 w 3837946"/>
              <a:gd name="connsiteY4" fmla="*/ 4367456 h 4367456"/>
              <a:gd name="connsiteX0" fmla="*/ 0 w 3837946"/>
              <a:gd name="connsiteY0" fmla="*/ 4367456 h 4367456"/>
              <a:gd name="connsiteX1" fmla="*/ 877072 w 3837946"/>
              <a:gd name="connsiteY1" fmla="*/ 0 h 4367456"/>
              <a:gd name="connsiteX2" fmla="*/ 3837946 w 3837946"/>
              <a:gd name="connsiteY2" fmla="*/ 194697 h 4367456"/>
              <a:gd name="connsiteX3" fmla="*/ 2924779 w 3837946"/>
              <a:gd name="connsiteY3" fmla="*/ 4088279 h 4367456"/>
              <a:gd name="connsiteX4" fmla="*/ 0 w 3837946"/>
              <a:gd name="connsiteY4" fmla="*/ 4367456 h 4367456"/>
              <a:gd name="connsiteX0" fmla="*/ 0 w 3837946"/>
              <a:gd name="connsiteY0" fmla="*/ 4367456 h 4367456"/>
              <a:gd name="connsiteX1" fmla="*/ 877072 w 3837946"/>
              <a:gd name="connsiteY1" fmla="*/ 0 h 4367456"/>
              <a:gd name="connsiteX2" fmla="*/ 3837946 w 3837946"/>
              <a:gd name="connsiteY2" fmla="*/ 194697 h 4367456"/>
              <a:gd name="connsiteX3" fmla="*/ 2879916 w 3837946"/>
              <a:gd name="connsiteY3" fmla="*/ 4086946 h 4367456"/>
              <a:gd name="connsiteX4" fmla="*/ 0 w 3837946"/>
              <a:gd name="connsiteY4" fmla="*/ 4367456 h 4367456"/>
              <a:gd name="connsiteX0" fmla="*/ 0 w 3837946"/>
              <a:gd name="connsiteY0" fmla="*/ 4367456 h 4367456"/>
              <a:gd name="connsiteX1" fmla="*/ 877072 w 3837946"/>
              <a:gd name="connsiteY1" fmla="*/ 0 h 4367456"/>
              <a:gd name="connsiteX2" fmla="*/ 3837946 w 3837946"/>
              <a:gd name="connsiteY2" fmla="*/ 194697 h 4367456"/>
              <a:gd name="connsiteX3" fmla="*/ 2950306 w 3837946"/>
              <a:gd name="connsiteY3" fmla="*/ 4118094 h 4367456"/>
              <a:gd name="connsiteX4" fmla="*/ 0 w 3837946"/>
              <a:gd name="connsiteY4" fmla="*/ 4367456 h 4367456"/>
              <a:gd name="connsiteX0" fmla="*/ 0 w 3799558"/>
              <a:gd name="connsiteY0" fmla="*/ 4367456 h 4367456"/>
              <a:gd name="connsiteX1" fmla="*/ 877072 w 3799558"/>
              <a:gd name="connsiteY1" fmla="*/ 0 h 4367456"/>
              <a:gd name="connsiteX2" fmla="*/ 3799558 w 3799558"/>
              <a:gd name="connsiteY2" fmla="*/ 330905 h 4367456"/>
              <a:gd name="connsiteX3" fmla="*/ 2950306 w 3799558"/>
              <a:gd name="connsiteY3" fmla="*/ 4118094 h 4367456"/>
              <a:gd name="connsiteX4" fmla="*/ 0 w 3799558"/>
              <a:gd name="connsiteY4" fmla="*/ 4367456 h 4367456"/>
              <a:gd name="connsiteX0" fmla="*/ 0 w 3771648"/>
              <a:gd name="connsiteY0" fmla="*/ 4367456 h 4367456"/>
              <a:gd name="connsiteX1" fmla="*/ 877072 w 3771648"/>
              <a:gd name="connsiteY1" fmla="*/ 0 h 4367456"/>
              <a:gd name="connsiteX2" fmla="*/ 3771648 w 3771648"/>
              <a:gd name="connsiteY2" fmla="*/ 470066 h 4367456"/>
              <a:gd name="connsiteX3" fmla="*/ 2950306 w 3771648"/>
              <a:gd name="connsiteY3" fmla="*/ 4118094 h 4367456"/>
              <a:gd name="connsiteX4" fmla="*/ 0 w 3771648"/>
              <a:gd name="connsiteY4" fmla="*/ 4367456 h 4367456"/>
              <a:gd name="connsiteX0" fmla="*/ 0 w 3748026"/>
              <a:gd name="connsiteY0" fmla="*/ 4367456 h 4367456"/>
              <a:gd name="connsiteX1" fmla="*/ 877072 w 3748026"/>
              <a:gd name="connsiteY1" fmla="*/ 0 h 4367456"/>
              <a:gd name="connsiteX2" fmla="*/ 3748026 w 3748026"/>
              <a:gd name="connsiteY2" fmla="*/ 553886 h 4367456"/>
              <a:gd name="connsiteX3" fmla="*/ 2950306 w 3748026"/>
              <a:gd name="connsiteY3" fmla="*/ 4118094 h 4367456"/>
              <a:gd name="connsiteX4" fmla="*/ 0 w 3748026"/>
              <a:gd name="connsiteY4" fmla="*/ 4367456 h 4367456"/>
              <a:gd name="connsiteX0" fmla="*/ 0 w 3778888"/>
              <a:gd name="connsiteY0" fmla="*/ 4367456 h 4367456"/>
              <a:gd name="connsiteX1" fmla="*/ 877072 w 3778888"/>
              <a:gd name="connsiteY1" fmla="*/ 0 h 4367456"/>
              <a:gd name="connsiteX2" fmla="*/ 3778888 w 3778888"/>
              <a:gd name="connsiteY2" fmla="*/ 404248 h 4367456"/>
              <a:gd name="connsiteX3" fmla="*/ 2950306 w 3778888"/>
              <a:gd name="connsiteY3" fmla="*/ 4118094 h 4367456"/>
              <a:gd name="connsiteX4" fmla="*/ 0 w 3778888"/>
              <a:gd name="connsiteY4" fmla="*/ 4367456 h 4367456"/>
              <a:gd name="connsiteX0" fmla="*/ 0 w 3778888"/>
              <a:gd name="connsiteY0" fmla="*/ 4367456 h 4367456"/>
              <a:gd name="connsiteX1" fmla="*/ 877072 w 3778888"/>
              <a:gd name="connsiteY1" fmla="*/ 0 h 4367456"/>
              <a:gd name="connsiteX2" fmla="*/ 3778888 w 3778888"/>
              <a:gd name="connsiteY2" fmla="*/ 404248 h 4367456"/>
              <a:gd name="connsiteX3" fmla="*/ 2914871 w 3778888"/>
              <a:gd name="connsiteY3" fmla="*/ 4243824 h 4367456"/>
              <a:gd name="connsiteX4" fmla="*/ 0 w 3778888"/>
              <a:gd name="connsiteY4" fmla="*/ 4367456 h 4367456"/>
              <a:gd name="connsiteX0" fmla="*/ 0 w 3778888"/>
              <a:gd name="connsiteY0" fmla="*/ 4367456 h 4367456"/>
              <a:gd name="connsiteX1" fmla="*/ 877072 w 3778888"/>
              <a:gd name="connsiteY1" fmla="*/ 0 h 4367456"/>
              <a:gd name="connsiteX2" fmla="*/ 3778888 w 3778888"/>
              <a:gd name="connsiteY2" fmla="*/ 404248 h 4367456"/>
              <a:gd name="connsiteX3" fmla="*/ 2933158 w 3778888"/>
              <a:gd name="connsiteY3" fmla="*/ 4339456 h 4367456"/>
              <a:gd name="connsiteX4" fmla="*/ 0 w 3778888"/>
              <a:gd name="connsiteY4" fmla="*/ 4367456 h 4367456"/>
              <a:gd name="connsiteX0" fmla="*/ 0 w 3778888"/>
              <a:gd name="connsiteY0" fmla="*/ 4367456 h 4367456"/>
              <a:gd name="connsiteX1" fmla="*/ 877072 w 3778888"/>
              <a:gd name="connsiteY1" fmla="*/ 0 h 4367456"/>
              <a:gd name="connsiteX2" fmla="*/ 3778888 w 3778888"/>
              <a:gd name="connsiteY2" fmla="*/ 404248 h 4367456"/>
              <a:gd name="connsiteX3" fmla="*/ 2912392 w 3778888"/>
              <a:gd name="connsiteY3" fmla="*/ 4276799 h 4367456"/>
              <a:gd name="connsiteX4" fmla="*/ 2933158 w 3778888"/>
              <a:gd name="connsiteY4" fmla="*/ 4339456 h 4367456"/>
              <a:gd name="connsiteX5" fmla="*/ 0 w 3778888"/>
              <a:gd name="connsiteY5" fmla="*/ 4367456 h 4367456"/>
              <a:gd name="connsiteX0" fmla="*/ 0 w 3778888"/>
              <a:gd name="connsiteY0" fmla="*/ 4367456 h 4367456"/>
              <a:gd name="connsiteX1" fmla="*/ 877072 w 3778888"/>
              <a:gd name="connsiteY1" fmla="*/ 0 h 4367456"/>
              <a:gd name="connsiteX2" fmla="*/ 3778888 w 3778888"/>
              <a:gd name="connsiteY2" fmla="*/ 404248 h 4367456"/>
              <a:gd name="connsiteX3" fmla="*/ 2954302 w 3778888"/>
              <a:gd name="connsiteY3" fmla="*/ 4288610 h 4367456"/>
              <a:gd name="connsiteX4" fmla="*/ 2933158 w 3778888"/>
              <a:gd name="connsiteY4" fmla="*/ 4339456 h 4367456"/>
              <a:gd name="connsiteX5" fmla="*/ 0 w 3778888"/>
              <a:gd name="connsiteY5" fmla="*/ 4367456 h 4367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78888" h="4367456">
                <a:moveTo>
                  <a:pt x="0" y="4367456"/>
                </a:moveTo>
                <a:lnTo>
                  <a:pt x="877072" y="0"/>
                </a:lnTo>
                <a:lnTo>
                  <a:pt x="3778888" y="404248"/>
                </a:lnTo>
                <a:cubicBezTo>
                  <a:pt x="3502502" y="1691066"/>
                  <a:pt x="3230688" y="3001792"/>
                  <a:pt x="2954302" y="4288610"/>
                </a:cubicBezTo>
                <a:lnTo>
                  <a:pt x="2933158" y="4339456"/>
                </a:lnTo>
                <a:lnTo>
                  <a:pt x="0" y="436745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4114067" y="4314942"/>
            <a:ext cx="3527987" cy="0"/>
          </a:xfrm>
          <a:prstGeom prst="line">
            <a:avLst/>
          </a:prstGeom>
          <a:ln w="38100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114067" y="1927267"/>
            <a:ext cx="1632169" cy="2387675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114067" y="2679780"/>
            <a:ext cx="2979874" cy="1625237"/>
          </a:xfrm>
          <a:prstGeom prst="line">
            <a:avLst/>
          </a:prstGeom>
          <a:ln w="38100">
            <a:solidFill>
              <a:srgbClr val="FF0000"/>
            </a:solidFill>
            <a:prstDash val="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4114066" y="1931447"/>
            <a:ext cx="1601019" cy="1699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743083" y="2684029"/>
            <a:ext cx="2350858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5744370" y="1948442"/>
            <a:ext cx="1349571" cy="707972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114065" y="1952622"/>
            <a:ext cx="21505" cy="2352395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135570" y="1948442"/>
            <a:ext cx="607511" cy="734788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114065" y="2673143"/>
            <a:ext cx="629016" cy="1669330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181467" y="1994650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467" y="1994650"/>
                <a:ext cx="626636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81983" y="2822332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983" y="2822332"/>
                <a:ext cx="626636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5699273" y="3359421"/>
                <a:ext cx="9755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4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273" y="3359421"/>
                <a:ext cx="975523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392919" y="2072374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919" y="2072374"/>
                <a:ext cx="62663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584137" y="2834792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137" y="2834792"/>
                <a:ext cx="62663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645677" y="4275304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5677" y="4275304"/>
                <a:ext cx="62663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720324" y="3716962"/>
                <a:ext cx="1370002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0324" y="3716962"/>
                <a:ext cx="137000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778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70"/>
          <p:cNvSpPr/>
          <p:nvPr/>
        </p:nvSpPr>
        <p:spPr>
          <a:xfrm rot="17602157">
            <a:off x="3350093" y="3211837"/>
            <a:ext cx="1612354" cy="1721891"/>
          </a:xfrm>
          <a:prstGeom prst="arc">
            <a:avLst>
              <a:gd name="adj1" fmla="val 16226821"/>
              <a:gd name="adj2" fmla="val 0"/>
            </a:avLst>
          </a:prstGeom>
          <a:ln w="28575"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2799261" y="5323715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261" y="5323715"/>
                <a:ext cx="626636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1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5948" y="168319"/>
            <a:ext cx="3813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distributive property</a:t>
            </a:r>
            <a:endParaRPr lang="en-US" sz="2800" b="1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615277" y="1728538"/>
            <a:ext cx="21505" cy="2352395"/>
          </a:xfrm>
          <a:prstGeom prst="line">
            <a:avLst/>
          </a:prstGeom>
          <a:ln w="38100">
            <a:solidFill>
              <a:srgbClr val="0070C0"/>
            </a:solidFill>
            <a:prstDash val="solid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1615277" y="1756071"/>
            <a:ext cx="953754" cy="840887"/>
          </a:xfrm>
          <a:prstGeom prst="line">
            <a:avLst/>
          </a:prstGeom>
          <a:ln w="38100">
            <a:solidFill>
              <a:srgbClr val="0070C0"/>
            </a:solidFill>
            <a:prstDash val="solid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15277" y="2596958"/>
            <a:ext cx="953754" cy="1521431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935588" y="1818371"/>
                <a:ext cx="462243" cy="369332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588" y="1818371"/>
                <a:ext cx="46224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2000" r="-2667" b="-13115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1142184" y="2596958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184" y="2596958"/>
                <a:ext cx="62663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870676" y="3866348"/>
                <a:ext cx="62663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676" y="3866348"/>
                <a:ext cx="626636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8033" r="-5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 flipH="1">
            <a:off x="1615281" y="4021301"/>
            <a:ext cx="2222430" cy="0"/>
          </a:xfrm>
          <a:prstGeom prst="line">
            <a:avLst/>
          </a:prstGeom>
          <a:ln w="38100">
            <a:solidFill>
              <a:srgbClr val="FF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122825" y="4035111"/>
            <a:ext cx="714886" cy="975097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2235066" y="3622484"/>
                <a:ext cx="1194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066" y="3622484"/>
                <a:ext cx="1194200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8033" r="-15816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 rot="1949679">
                <a:off x="1333736" y="4531496"/>
                <a:ext cx="192111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9679">
                <a:off x="1333736" y="4531496"/>
                <a:ext cx="192111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69" r="-12375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 rot="18320089">
                <a:off x="3208778" y="4387770"/>
                <a:ext cx="1194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320089">
                <a:off x="3208778" y="4387770"/>
                <a:ext cx="119420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6327" r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H="1" flipV="1">
            <a:off x="3888438" y="4012206"/>
            <a:ext cx="1963374" cy="21030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 rot="5400000">
            <a:off x="3502285" y="1492330"/>
            <a:ext cx="513304" cy="4185750"/>
          </a:xfrm>
          <a:prstGeom prst="leftBrace">
            <a:avLst>
              <a:gd name="adj1" fmla="val 8333"/>
              <a:gd name="adj2" fmla="val 510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3097084" y="2936460"/>
                <a:ext cx="1194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084" y="2936460"/>
                <a:ext cx="1194200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Left Brace 38"/>
          <p:cNvSpPr/>
          <p:nvPr/>
        </p:nvSpPr>
        <p:spPr>
          <a:xfrm rot="18137775">
            <a:off x="2570930" y="3668512"/>
            <a:ext cx="513304" cy="3353443"/>
          </a:xfrm>
          <a:prstGeom prst="leftBrace">
            <a:avLst>
              <a:gd name="adj1" fmla="val 8333"/>
              <a:gd name="adj2" fmla="val 510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 rot="1808033">
                <a:off x="1661955" y="5593400"/>
                <a:ext cx="192111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08033">
                <a:off x="1661955" y="5593400"/>
                <a:ext cx="192111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Left Brace 40"/>
          <p:cNvSpPr/>
          <p:nvPr/>
        </p:nvSpPr>
        <p:spPr>
          <a:xfrm rot="12943612">
            <a:off x="5250737" y="4023407"/>
            <a:ext cx="438176" cy="2172218"/>
          </a:xfrm>
          <a:prstGeom prst="leftBrace">
            <a:avLst>
              <a:gd name="adj1" fmla="val 8333"/>
              <a:gd name="adj2" fmla="val 5102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 rot="18309901">
                <a:off x="5321130" y="5222649"/>
                <a:ext cx="11942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309901">
                <a:off x="5321130" y="5222649"/>
                <a:ext cx="119420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>
            <a:off x="1455502" y="3885183"/>
            <a:ext cx="340134" cy="339111"/>
            <a:chOff x="10215563" y="5014912"/>
            <a:chExt cx="340134" cy="339111"/>
          </a:xfrm>
        </p:grpSpPr>
        <p:sp>
          <p:nvSpPr>
            <p:cNvPr id="45" name="Flowchart: Connector 60"/>
            <p:cNvSpPr/>
            <p:nvPr/>
          </p:nvSpPr>
          <p:spPr>
            <a:xfrm>
              <a:off x="10215563" y="5014912"/>
              <a:ext cx="340134" cy="339111"/>
            </a:xfrm>
            <a:prstGeom prst="flowChartConnec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74"/>
            </a:p>
          </p:txBody>
        </p:sp>
        <p:sp>
          <p:nvSpPr>
            <p:cNvPr id="46" name="Flowchart: Connector 61"/>
            <p:cNvSpPr/>
            <p:nvPr/>
          </p:nvSpPr>
          <p:spPr>
            <a:xfrm>
              <a:off x="10300597" y="5108789"/>
              <a:ext cx="170067" cy="15729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74"/>
            </a:p>
          </p:txBody>
        </p:sp>
      </p:grpSp>
      <p:cxnSp>
        <p:nvCxnSpPr>
          <p:cNvPr id="43" name="Straight Connector 42"/>
          <p:cNvCxnSpPr/>
          <p:nvPr/>
        </p:nvCxnSpPr>
        <p:spPr>
          <a:xfrm rot="5400000" flipH="1">
            <a:off x="1898305" y="3772615"/>
            <a:ext cx="953754" cy="1521431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3158245" y="5033024"/>
            <a:ext cx="1370137" cy="858910"/>
          </a:xfrm>
          <a:prstGeom prst="line">
            <a:avLst/>
          </a:prstGeom>
          <a:ln w="38100">
            <a:solidFill>
              <a:schemeClr val="tx1"/>
            </a:solidFill>
            <a:prstDash val="sys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528382" y="4056880"/>
            <a:ext cx="1334073" cy="1819661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3696766" y="1615271"/>
                <a:ext cx="43492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b="1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  <m:r>
                            <a:rPr lang="en-US" sz="2400" b="1" i="1" dirty="0" smtClean="0">
                              <a:latin typeface="Cambria Math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>
                                  <a:latin typeface="Cambria Math" panose="02040503050406030204" pitchFamily="18" charset="0"/>
                                </a:rPr>
                                <m:t>𝐛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𝐜</m:t>
                          </m:r>
                          <m:r>
                            <m:rPr>
                              <m:nor/>
                            </m:rPr>
                            <a:rPr lang="en-US" sz="2400" b="1" dirty="0"/>
                            <m:t> </m:t>
                          </m:r>
                          <m:r>
                            <a:rPr lang="en-US" sz="2400" b="1" i="1" dirty="0" smtClean="0">
                              <a:latin typeface="Cambria Math" charset="0"/>
                            </a:rPr>
                            <m:t>= 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766" y="1615271"/>
                <a:ext cx="4349231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140984" b="-173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3734552" y="973018"/>
                <a:ext cx="434923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0" smtClean="0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</a:rPr>
                                <m:t>𝐜</m:t>
                              </m:r>
                            </m:e>
                          </m:acc>
                          <m:r>
                            <a:rPr lang="en-US" sz="2400" b="1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sz="24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𝐛</m:t>
                              </m:r>
                            </m:e>
                            <m:sub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⊥</m:t>
                              </m:r>
                            </m:sub>
                          </m:sSub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̂"/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>
                                  <a:solidFill>
                                    <a:srgbClr val="FF0000"/>
                                  </a:solidFill>
                                  <a:latin typeface="Cambria Math" charset="0"/>
                                  <a:ea typeface="Cambria Math" panose="02040503050406030204" pitchFamily="18" charset="0"/>
                                </a:rPr>
                                <m:t>𝐜</m:t>
                              </m:r>
                            </m:e>
                          </m:acc>
                          <m:r>
                            <a:rPr lang="en-US" sz="2400" b="1" i="1" dirty="0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= 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̂"/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>
                              <a:solidFill>
                                <a:srgbClr val="FF0000"/>
                              </a:solidFill>
                              <a:latin typeface="Cambria Math" charset="0"/>
                              <a:ea typeface="Cambria Math" panose="02040503050406030204" pitchFamily="18" charset="0"/>
                            </a:rPr>
                            <m:t>𝐜</m:t>
                          </m:r>
                        </m:e>
                      </m:acc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552" y="973018"/>
                <a:ext cx="4349231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143333" r="-3226" b="-17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4370226" y="2286456"/>
                <a:ext cx="3423945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:r>
                  <a:rPr lang="en-US" sz="2400" b="1" dirty="0" smtClean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</m:t>
                    </m:r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1" i="0" smtClean="0">
                        <a:solidFill>
                          <a:schemeClr val="tx1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𝐛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</m:t>
                    </m:r>
                    <m:r>
                      <a:rPr lang="en-US" sz="2400" b="1" i="0" smtClean="0"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mr-IN" sz="2400" b="1" i="1" smtClean="0"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0" smtClean="0">
                            <a:latin typeface="Cambria Math" charset="0"/>
                            <a:ea typeface="Cambria Math" panose="02040503050406030204" pitchFamily="18" charset="0"/>
                          </a:rPr>
                          <m:t>𝐚</m:t>
                        </m:r>
                        <m:r>
                          <a:rPr lang="en-US" sz="2400" b="1" i="0" smtClean="0">
                            <a:latin typeface="Cambria Math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0" smtClean="0">
                            <a:latin typeface="Cambria Math" charset="0"/>
                            <a:ea typeface="Cambria Math" panose="02040503050406030204" pitchFamily="18" charset="0"/>
                          </a:rPr>
                          <m:t>𝐛</m:t>
                        </m:r>
                      </m:e>
                    </m:d>
                  </m:oMath>
                </a14:m>
                <a:r>
                  <a:rPr lang="en-US" sz="24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𝐜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</a:rPr>
                  <a:t> 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226" y="2286456"/>
                <a:ext cx="3423945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5516" t="-24590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own Arrow 11"/>
          <p:cNvSpPr/>
          <p:nvPr/>
        </p:nvSpPr>
        <p:spPr>
          <a:xfrm>
            <a:off x="5930536" y="1360712"/>
            <a:ext cx="143690" cy="291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5941423" y="1981198"/>
            <a:ext cx="143690" cy="291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68" y="1571265"/>
            <a:ext cx="5300134" cy="36020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913" y="204161"/>
            <a:ext cx="327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Vector in coordinates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64265" y="5653974"/>
                <a:ext cx="3538134" cy="546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Cambria Math" charset="0"/>
                    <a:ea typeface="Cambria Math" charset="0"/>
                    <a:cs typeface="Cambria Math" charset="0"/>
                  </a:rPr>
                  <a:t>a</a:t>
                </a:r>
                <a:r>
                  <a:rPr lang="en-US" sz="2800" dirty="0" smtClean="0">
                    <a:latin typeface="Cambria Math" charset="0"/>
                    <a:ea typeface="Cambria Math" charset="0"/>
                    <a:cs typeface="Cambria Math" charset="0"/>
                  </a:rPr>
                  <a:t> = a</a:t>
                </a:r>
                <a:r>
                  <a:rPr lang="en-US" sz="2800" i="1" baseline="-25000" dirty="0" smtClean="0">
                    <a:latin typeface="Cambria Math" charset="0"/>
                    <a:ea typeface="Cambria Math" charset="0"/>
                    <a:cs typeface="Cambria Math" charset="0"/>
                  </a:rPr>
                  <a:t>x</a:t>
                </a:r>
                <a:r>
                  <a:rPr lang="en-US" sz="2800" dirty="0" smtClean="0">
                    <a:latin typeface="Cambria Math" charset="0"/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𝒊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Cambria Math" charset="0"/>
                    <a:ea typeface="Cambria Math" charset="0"/>
                    <a:cs typeface="Cambria Math" charset="0"/>
                  </a:rPr>
                  <a:t> + a</a:t>
                </a:r>
                <a:r>
                  <a:rPr lang="en-US" sz="2800" i="1" baseline="-25000" dirty="0" smtClean="0">
                    <a:latin typeface="Cambria Math" charset="0"/>
                    <a:ea typeface="Cambria Math" charset="0"/>
                    <a:cs typeface="Cambria Math" charset="0"/>
                  </a:rPr>
                  <a:t>y </a:t>
                </a:r>
                <a:r>
                  <a:rPr lang="en-US" sz="2800" dirty="0">
                    <a:latin typeface="Cambria Math" charset="0"/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sz="2800" i="1" dirty="0" smtClean="0">
                    <a:latin typeface="Cambria Math" charset="0"/>
                    <a:ea typeface="Cambria Math" charset="0"/>
                    <a:cs typeface="Cambria Math" charset="0"/>
                  </a:rPr>
                  <a:t> </a:t>
                </a:r>
                <a:r>
                  <a:rPr lang="en-US" sz="2800" dirty="0" smtClean="0">
                    <a:latin typeface="Cambria Math" charset="0"/>
                    <a:ea typeface="Cambria Math" charset="0"/>
                    <a:cs typeface="Cambria Math" charset="0"/>
                  </a:rPr>
                  <a:t>+</a:t>
                </a:r>
                <a:r>
                  <a:rPr lang="en-US" sz="2800" i="1" dirty="0" smtClean="0">
                    <a:latin typeface="Cambria Math" charset="0"/>
                    <a:ea typeface="Cambria Math" charset="0"/>
                    <a:cs typeface="Cambria Math" charset="0"/>
                  </a:rPr>
                  <a:t> </a:t>
                </a:r>
                <a:r>
                  <a:rPr lang="en-US" sz="2800" dirty="0" smtClean="0">
                    <a:latin typeface="Cambria Math" charset="0"/>
                    <a:ea typeface="Cambria Math" charset="0"/>
                    <a:cs typeface="Cambria Math" charset="0"/>
                  </a:rPr>
                  <a:t>a</a:t>
                </a:r>
                <a:r>
                  <a:rPr lang="en-US" sz="2800" i="1" baseline="-25000" dirty="0" smtClean="0">
                    <a:latin typeface="Cambria Math" charset="0"/>
                    <a:ea typeface="Cambria Math" charset="0"/>
                    <a:cs typeface="Cambria Math" charset="0"/>
                  </a:rPr>
                  <a:t>z</a:t>
                </a:r>
                <a:r>
                  <a:rPr lang="en-US" sz="2800" i="1" dirty="0" smtClean="0">
                    <a:latin typeface="Cambria Math" charset="0"/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𝒌</m:t>
                        </m:r>
                      </m:e>
                    </m:acc>
                  </m:oMath>
                </a14:m>
                <a:endParaRPr lang="en-US" sz="2800" i="1" baseline="-25000" dirty="0">
                  <a:latin typeface="Cambria Math" charset="0"/>
                  <a:ea typeface="Cambria Math" charset="0"/>
                  <a:cs typeface="Cambria Math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265" y="5653974"/>
                <a:ext cx="3538134" cy="546560"/>
              </a:xfrm>
              <a:prstGeom prst="rect">
                <a:avLst/>
              </a:prstGeom>
              <a:blipFill rotWithShape="0">
                <a:blip r:embed="rId4"/>
                <a:stretch>
                  <a:fillRect l="-3442" t="-6667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7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 rot="20871279">
            <a:off x="5427559" y="1473448"/>
            <a:ext cx="2095546" cy="3062193"/>
          </a:xfrm>
          <a:custGeom>
            <a:avLst/>
            <a:gdLst>
              <a:gd name="connsiteX0" fmla="*/ 1698307 w 2305080"/>
              <a:gd name="connsiteY0" fmla="*/ 71082 h 3043368"/>
              <a:gd name="connsiteX1" fmla="*/ 513743 w 2305080"/>
              <a:gd name="connsiteY1" fmla="*/ 195773 h 3043368"/>
              <a:gd name="connsiteX2" fmla="*/ 4589 w 2305080"/>
              <a:gd name="connsiteY2" fmla="*/ 1556982 h 3043368"/>
              <a:gd name="connsiteX3" fmla="*/ 773516 w 2305080"/>
              <a:gd name="connsiteY3" fmla="*/ 2866237 h 3043368"/>
              <a:gd name="connsiteX4" fmla="*/ 1854170 w 2305080"/>
              <a:gd name="connsiteY4" fmla="*/ 2959755 h 3043368"/>
              <a:gd name="connsiteX5" fmla="*/ 2290589 w 2305080"/>
              <a:gd name="connsiteY5" fmla="*/ 2201218 h 3043368"/>
              <a:gd name="connsiteX6" fmla="*/ 1376189 w 2305080"/>
              <a:gd name="connsiteY6" fmla="*/ 1744018 h 3043368"/>
              <a:gd name="connsiteX7" fmla="*/ 1230716 w 2305080"/>
              <a:gd name="connsiteY7" fmla="*/ 1120564 h 3043368"/>
              <a:gd name="connsiteX8" fmla="*/ 2082770 w 2305080"/>
              <a:gd name="connsiteY8" fmla="*/ 798446 h 3043368"/>
              <a:gd name="connsiteX9" fmla="*/ 1698307 w 2305080"/>
              <a:gd name="connsiteY9" fmla="*/ 71082 h 3043368"/>
              <a:gd name="connsiteX0" fmla="*/ 1698307 w 2307607"/>
              <a:gd name="connsiteY0" fmla="*/ 71082 h 3043368"/>
              <a:gd name="connsiteX1" fmla="*/ 513743 w 2307607"/>
              <a:gd name="connsiteY1" fmla="*/ 195773 h 3043368"/>
              <a:gd name="connsiteX2" fmla="*/ 4589 w 2307607"/>
              <a:gd name="connsiteY2" fmla="*/ 1556982 h 3043368"/>
              <a:gd name="connsiteX3" fmla="*/ 773516 w 2307607"/>
              <a:gd name="connsiteY3" fmla="*/ 2866237 h 3043368"/>
              <a:gd name="connsiteX4" fmla="*/ 1854170 w 2307607"/>
              <a:gd name="connsiteY4" fmla="*/ 2959755 h 3043368"/>
              <a:gd name="connsiteX5" fmla="*/ 2290589 w 2307607"/>
              <a:gd name="connsiteY5" fmla="*/ 2201218 h 3043368"/>
              <a:gd name="connsiteX6" fmla="*/ 1324235 w 2307607"/>
              <a:gd name="connsiteY6" fmla="*/ 1889491 h 3043368"/>
              <a:gd name="connsiteX7" fmla="*/ 1230716 w 2307607"/>
              <a:gd name="connsiteY7" fmla="*/ 1120564 h 3043368"/>
              <a:gd name="connsiteX8" fmla="*/ 2082770 w 2307607"/>
              <a:gd name="connsiteY8" fmla="*/ 798446 h 3043368"/>
              <a:gd name="connsiteX9" fmla="*/ 1698307 w 2307607"/>
              <a:gd name="connsiteY9" fmla="*/ 71082 h 3043368"/>
              <a:gd name="connsiteX0" fmla="*/ 1694057 w 2306032"/>
              <a:gd name="connsiteY0" fmla="*/ 71082 h 3028859"/>
              <a:gd name="connsiteX1" fmla="*/ 509493 w 2306032"/>
              <a:gd name="connsiteY1" fmla="*/ 195773 h 3028859"/>
              <a:gd name="connsiteX2" fmla="*/ 339 w 2306032"/>
              <a:gd name="connsiteY2" fmla="*/ 1556982 h 3028859"/>
              <a:gd name="connsiteX3" fmla="*/ 457538 w 2306032"/>
              <a:gd name="connsiteY3" fmla="*/ 2835065 h 3028859"/>
              <a:gd name="connsiteX4" fmla="*/ 1849920 w 2306032"/>
              <a:gd name="connsiteY4" fmla="*/ 2959755 h 3028859"/>
              <a:gd name="connsiteX5" fmla="*/ 2286339 w 2306032"/>
              <a:gd name="connsiteY5" fmla="*/ 2201218 h 3028859"/>
              <a:gd name="connsiteX6" fmla="*/ 1319985 w 2306032"/>
              <a:gd name="connsiteY6" fmla="*/ 1889491 h 3028859"/>
              <a:gd name="connsiteX7" fmla="*/ 1226466 w 2306032"/>
              <a:gd name="connsiteY7" fmla="*/ 1120564 h 3028859"/>
              <a:gd name="connsiteX8" fmla="*/ 2078520 w 2306032"/>
              <a:gd name="connsiteY8" fmla="*/ 798446 h 3028859"/>
              <a:gd name="connsiteX9" fmla="*/ 1694057 w 2306032"/>
              <a:gd name="connsiteY9" fmla="*/ 71082 h 3028859"/>
              <a:gd name="connsiteX0" fmla="*/ 1694057 w 2181397"/>
              <a:gd name="connsiteY0" fmla="*/ 71082 h 3031091"/>
              <a:gd name="connsiteX1" fmla="*/ 509493 w 2181397"/>
              <a:gd name="connsiteY1" fmla="*/ 195773 h 3031091"/>
              <a:gd name="connsiteX2" fmla="*/ 339 w 2181397"/>
              <a:gd name="connsiteY2" fmla="*/ 1556982 h 3031091"/>
              <a:gd name="connsiteX3" fmla="*/ 457538 w 2181397"/>
              <a:gd name="connsiteY3" fmla="*/ 2835065 h 3031091"/>
              <a:gd name="connsiteX4" fmla="*/ 1849920 w 2181397"/>
              <a:gd name="connsiteY4" fmla="*/ 2959755 h 3031091"/>
              <a:gd name="connsiteX5" fmla="*/ 2151258 w 2181397"/>
              <a:gd name="connsiteY5" fmla="*/ 2170046 h 3031091"/>
              <a:gd name="connsiteX6" fmla="*/ 1319985 w 2181397"/>
              <a:gd name="connsiteY6" fmla="*/ 1889491 h 3031091"/>
              <a:gd name="connsiteX7" fmla="*/ 1226466 w 2181397"/>
              <a:gd name="connsiteY7" fmla="*/ 1120564 h 3031091"/>
              <a:gd name="connsiteX8" fmla="*/ 2078520 w 2181397"/>
              <a:gd name="connsiteY8" fmla="*/ 798446 h 3031091"/>
              <a:gd name="connsiteX9" fmla="*/ 1694057 w 2181397"/>
              <a:gd name="connsiteY9" fmla="*/ 71082 h 3031091"/>
              <a:gd name="connsiteX0" fmla="*/ 1694057 w 2181397"/>
              <a:gd name="connsiteY0" fmla="*/ 71082 h 3031091"/>
              <a:gd name="connsiteX1" fmla="*/ 509493 w 2181397"/>
              <a:gd name="connsiteY1" fmla="*/ 195773 h 3031091"/>
              <a:gd name="connsiteX2" fmla="*/ 339 w 2181397"/>
              <a:gd name="connsiteY2" fmla="*/ 1556982 h 3031091"/>
              <a:gd name="connsiteX3" fmla="*/ 457538 w 2181397"/>
              <a:gd name="connsiteY3" fmla="*/ 2835065 h 3031091"/>
              <a:gd name="connsiteX4" fmla="*/ 1849920 w 2181397"/>
              <a:gd name="connsiteY4" fmla="*/ 2959755 h 3031091"/>
              <a:gd name="connsiteX5" fmla="*/ 2151258 w 2181397"/>
              <a:gd name="connsiteY5" fmla="*/ 2170046 h 3031091"/>
              <a:gd name="connsiteX6" fmla="*/ 1319985 w 2181397"/>
              <a:gd name="connsiteY6" fmla="*/ 1889491 h 3031091"/>
              <a:gd name="connsiteX7" fmla="*/ 1403111 w 2181397"/>
              <a:gd name="connsiteY7" fmla="*/ 1162127 h 3031091"/>
              <a:gd name="connsiteX8" fmla="*/ 2078520 w 2181397"/>
              <a:gd name="connsiteY8" fmla="*/ 798446 h 3031091"/>
              <a:gd name="connsiteX9" fmla="*/ 1694057 w 2181397"/>
              <a:gd name="connsiteY9" fmla="*/ 71082 h 3031091"/>
              <a:gd name="connsiteX0" fmla="*/ 1694057 w 2172352"/>
              <a:gd name="connsiteY0" fmla="*/ 71082 h 3031091"/>
              <a:gd name="connsiteX1" fmla="*/ 509493 w 2172352"/>
              <a:gd name="connsiteY1" fmla="*/ 195773 h 3031091"/>
              <a:gd name="connsiteX2" fmla="*/ 339 w 2172352"/>
              <a:gd name="connsiteY2" fmla="*/ 1556982 h 3031091"/>
              <a:gd name="connsiteX3" fmla="*/ 457538 w 2172352"/>
              <a:gd name="connsiteY3" fmla="*/ 2835065 h 3031091"/>
              <a:gd name="connsiteX4" fmla="*/ 1849920 w 2172352"/>
              <a:gd name="connsiteY4" fmla="*/ 2959755 h 3031091"/>
              <a:gd name="connsiteX5" fmla="*/ 2151258 w 2172352"/>
              <a:gd name="connsiteY5" fmla="*/ 2170046 h 3031091"/>
              <a:gd name="connsiteX6" fmla="*/ 1455067 w 2172352"/>
              <a:gd name="connsiteY6" fmla="*/ 1868709 h 3031091"/>
              <a:gd name="connsiteX7" fmla="*/ 1403111 w 2172352"/>
              <a:gd name="connsiteY7" fmla="*/ 1162127 h 3031091"/>
              <a:gd name="connsiteX8" fmla="*/ 2078520 w 2172352"/>
              <a:gd name="connsiteY8" fmla="*/ 798446 h 3031091"/>
              <a:gd name="connsiteX9" fmla="*/ 1694057 w 2172352"/>
              <a:gd name="connsiteY9" fmla="*/ 71082 h 3031091"/>
              <a:gd name="connsiteX0" fmla="*/ 1695426 w 2173721"/>
              <a:gd name="connsiteY0" fmla="*/ 27247 h 2987256"/>
              <a:gd name="connsiteX1" fmla="*/ 583598 w 2173721"/>
              <a:gd name="connsiteY1" fmla="*/ 287020 h 2987256"/>
              <a:gd name="connsiteX2" fmla="*/ 1708 w 2173721"/>
              <a:gd name="connsiteY2" fmla="*/ 1513147 h 2987256"/>
              <a:gd name="connsiteX3" fmla="*/ 458907 w 2173721"/>
              <a:gd name="connsiteY3" fmla="*/ 2791230 h 2987256"/>
              <a:gd name="connsiteX4" fmla="*/ 1851289 w 2173721"/>
              <a:gd name="connsiteY4" fmla="*/ 2915920 h 2987256"/>
              <a:gd name="connsiteX5" fmla="*/ 2152627 w 2173721"/>
              <a:gd name="connsiteY5" fmla="*/ 2126211 h 2987256"/>
              <a:gd name="connsiteX6" fmla="*/ 1456436 w 2173721"/>
              <a:gd name="connsiteY6" fmla="*/ 1824874 h 2987256"/>
              <a:gd name="connsiteX7" fmla="*/ 1404480 w 2173721"/>
              <a:gd name="connsiteY7" fmla="*/ 1118292 h 2987256"/>
              <a:gd name="connsiteX8" fmla="*/ 2079889 w 2173721"/>
              <a:gd name="connsiteY8" fmla="*/ 754611 h 2987256"/>
              <a:gd name="connsiteX9" fmla="*/ 1695426 w 2173721"/>
              <a:gd name="connsiteY9" fmla="*/ 27247 h 2987256"/>
              <a:gd name="connsiteX0" fmla="*/ 1693748 w 2169695"/>
              <a:gd name="connsiteY0" fmla="*/ 27247 h 2943697"/>
              <a:gd name="connsiteX1" fmla="*/ 581920 w 2169695"/>
              <a:gd name="connsiteY1" fmla="*/ 287020 h 2943697"/>
              <a:gd name="connsiteX2" fmla="*/ 30 w 2169695"/>
              <a:gd name="connsiteY2" fmla="*/ 1513147 h 2943697"/>
              <a:gd name="connsiteX3" fmla="*/ 602702 w 2169695"/>
              <a:gd name="connsiteY3" fmla="*/ 2645757 h 2943697"/>
              <a:gd name="connsiteX4" fmla="*/ 1849611 w 2169695"/>
              <a:gd name="connsiteY4" fmla="*/ 2915920 h 2943697"/>
              <a:gd name="connsiteX5" fmla="*/ 2150949 w 2169695"/>
              <a:gd name="connsiteY5" fmla="*/ 2126211 h 2943697"/>
              <a:gd name="connsiteX6" fmla="*/ 1454758 w 2169695"/>
              <a:gd name="connsiteY6" fmla="*/ 1824874 h 2943697"/>
              <a:gd name="connsiteX7" fmla="*/ 1402802 w 2169695"/>
              <a:gd name="connsiteY7" fmla="*/ 1118292 h 2943697"/>
              <a:gd name="connsiteX8" fmla="*/ 2078211 w 2169695"/>
              <a:gd name="connsiteY8" fmla="*/ 754611 h 2943697"/>
              <a:gd name="connsiteX9" fmla="*/ 1693748 w 2169695"/>
              <a:gd name="connsiteY9" fmla="*/ 27247 h 2943697"/>
              <a:gd name="connsiteX0" fmla="*/ 1693748 w 2157647"/>
              <a:gd name="connsiteY0" fmla="*/ 27247 h 2872148"/>
              <a:gd name="connsiteX1" fmla="*/ 581920 w 2157647"/>
              <a:gd name="connsiteY1" fmla="*/ 287020 h 2872148"/>
              <a:gd name="connsiteX2" fmla="*/ 30 w 2157647"/>
              <a:gd name="connsiteY2" fmla="*/ 1513147 h 2872148"/>
              <a:gd name="connsiteX3" fmla="*/ 602702 w 2157647"/>
              <a:gd name="connsiteY3" fmla="*/ 2645757 h 2872148"/>
              <a:gd name="connsiteX4" fmla="*/ 1735311 w 2157647"/>
              <a:gd name="connsiteY4" fmla="*/ 2832793 h 2872148"/>
              <a:gd name="connsiteX5" fmla="*/ 2150949 w 2157647"/>
              <a:gd name="connsiteY5" fmla="*/ 2126211 h 2872148"/>
              <a:gd name="connsiteX6" fmla="*/ 1454758 w 2157647"/>
              <a:gd name="connsiteY6" fmla="*/ 1824874 h 2872148"/>
              <a:gd name="connsiteX7" fmla="*/ 1402802 w 2157647"/>
              <a:gd name="connsiteY7" fmla="*/ 1118292 h 2872148"/>
              <a:gd name="connsiteX8" fmla="*/ 2078211 w 2157647"/>
              <a:gd name="connsiteY8" fmla="*/ 754611 h 2872148"/>
              <a:gd name="connsiteX9" fmla="*/ 1693748 w 2157647"/>
              <a:gd name="connsiteY9" fmla="*/ 27247 h 2872148"/>
              <a:gd name="connsiteX0" fmla="*/ 1662575 w 2157646"/>
              <a:gd name="connsiteY0" fmla="*/ 45734 h 2786726"/>
              <a:gd name="connsiteX1" fmla="*/ 581919 w 2157646"/>
              <a:gd name="connsiteY1" fmla="*/ 201598 h 2786726"/>
              <a:gd name="connsiteX2" fmla="*/ 29 w 2157646"/>
              <a:gd name="connsiteY2" fmla="*/ 1427725 h 2786726"/>
              <a:gd name="connsiteX3" fmla="*/ 602701 w 2157646"/>
              <a:gd name="connsiteY3" fmla="*/ 2560335 h 2786726"/>
              <a:gd name="connsiteX4" fmla="*/ 1735310 w 2157646"/>
              <a:gd name="connsiteY4" fmla="*/ 2747371 h 2786726"/>
              <a:gd name="connsiteX5" fmla="*/ 2150948 w 2157646"/>
              <a:gd name="connsiteY5" fmla="*/ 2040789 h 2786726"/>
              <a:gd name="connsiteX6" fmla="*/ 1454757 w 2157646"/>
              <a:gd name="connsiteY6" fmla="*/ 1739452 h 2786726"/>
              <a:gd name="connsiteX7" fmla="*/ 1402801 w 2157646"/>
              <a:gd name="connsiteY7" fmla="*/ 1032870 h 2786726"/>
              <a:gd name="connsiteX8" fmla="*/ 2078210 w 2157646"/>
              <a:gd name="connsiteY8" fmla="*/ 669189 h 2786726"/>
              <a:gd name="connsiteX9" fmla="*/ 1662575 w 2157646"/>
              <a:gd name="connsiteY9" fmla="*/ 45734 h 2786726"/>
              <a:gd name="connsiteX0" fmla="*/ 1517121 w 2012192"/>
              <a:gd name="connsiteY0" fmla="*/ 45734 h 2786726"/>
              <a:gd name="connsiteX1" fmla="*/ 436465 w 2012192"/>
              <a:gd name="connsiteY1" fmla="*/ 201598 h 2786726"/>
              <a:gd name="connsiteX2" fmla="*/ 48 w 2012192"/>
              <a:gd name="connsiteY2" fmla="*/ 1427725 h 2786726"/>
              <a:gd name="connsiteX3" fmla="*/ 457247 w 2012192"/>
              <a:gd name="connsiteY3" fmla="*/ 2560335 h 2786726"/>
              <a:gd name="connsiteX4" fmla="*/ 1589856 w 2012192"/>
              <a:gd name="connsiteY4" fmla="*/ 2747371 h 2786726"/>
              <a:gd name="connsiteX5" fmla="*/ 2005494 w 2012192"/>
              <a:gd name="connsiteY5" fmla="*/ 2040789 h 2786726"/>
              <a:gd name="connsiteX6" fmla="*/ 1309303 w 2012192"/>
              <a:gd name="connsiteY6" fmla="*/ 1739452 h 2786726"/>
              <a:gd name="connsiteX7" fmla="*/ 1257347 w 2012192"/>
              <a:gd name="connsiteY7" fmla="*/ 1032870 h 2786726"/>
              <a:gd name="connsiteX8" fmla="*/ 1932756 w 2012192"/>
              <a:gd name="connsiteY8" fmla="*/ 669189 h 2786726"/>
              <a:gd name="connsiteX9" fmla="*/ 1517121 w 2012192"/>
              <a:gd name="connsiteY9" fmla="*/ 45734 h 2786726"/>
              <a:gd name="connsiteX0" fmla="*/ 1517121 w 1938457"/>
              <a:gd name="connsiteY0" fmla="*/ 45734 h 2785962"/>
              <a:gd name="connsiteX1" fmla="*/ 436465 w 1938457"/>
              <a:gd name="connsiteY1" fmla="*/ 201598 h 2785962"/>
              <a:gd name="connsiteX2" fmla="*/ 48 w 1938457"/>
              <a:gd name="connsiteY2" fmla="*/ 1427725 h 2785962"/>
              <a:gd name="connsiteX3" fmla="*/ 457247 w 1938457"/>
              <a:gd name="connsiteY3" fmla="*/ 2560335 h 2785962"/>
              <a:gd name="connsiteX4" fmla="*/ 1589856 w 1938457"/>
              <a:gd name="connsiteY4" fmla="*/ 2747371 h 2785962"/>
              <a:gd name="connsiteX5" fmla="*/ 1880803 w 1938457"/>
              <a:gd name="connsiteY5" fmla="*/ 2051179 h 2785962"/>
              <a:gd name="connsiteX6" fmla="*/ 1309303 w 1938457"/>
              <a:gd name="connsiteY6" fmla="*/ 1739452 h 2785962"/>
              <a:gd name="connsiteX7" fmla="*/ 1257347 w 1938457"/>
              <a:gd name="connsiteY7" fmla="*/ 1032870 h 2785962"/>
              <a:gd name="connsiteX8" fmla="*/ 1932756 w 1938457"/>
              <a:gd name="connsiteY8" fmla="*/ 669189 h 2785962"/>
              <a:gd name="connsiteX9" fmla="*/ 1517121 w 1938457"/>
              <a:gd name="connsiteY9" fmla="*/ 45734 h 2785962"/>
              <a:gd name="connsiteX0" fmla="*/ 1517121 w 1891984"/>
              <a:gd name="connsiteY0" fmla="*/ 42673 h 2782901"/>
              <a:gd name="connsiteX1" fmla="*/ 436465 w 1891984"/>
              <a:gd name="connsiteY1" fmla="*/ 198537 h 2782901"/>
              <a:gd name="connsiteX2" fmla="*/ 48 w 1891984"/>
              <a:gd name="connsiteY2" fmla="*/ 1424664 h 2782901"/>
              <a:gd name="connsiteX3" fmla="*/ 457247 w 1891984"/>
              <a:gd name="connsiteY3" fmla="*/ 2557274 h 2782901"/>
              <a:gd name="connsiteX4" fmla="*/ 1589856 w 1891984"/>
              <a:gd name="connsiteY4" fmla="*/ 2744310 h 2782901"/>
              <a:gd name="connsiteX5" fmla="*/ 1880803 w 1891984"/>
              <a:gd name="connsiteY5" fmla="*/ 2048118 h 2782901"/>
              <a:gd name="connsiteX6" fmla="*/ 1309303 w 1891984"/>
              <a:gd name="connsiteY6" fmla="*/ 1736391 h 2782901"/>
              <a:gd name="connsiteX7" fmla="*/ 1257347 w 1891984"/>
              <a:gd name="connsiteY7" fmla="*/ 1029809 h 2782901"/>
              <a:gd name="connsiteX8" fmla="*/ 1776893 w 1891984"/>
              <a:gd name="connsiteY8" fmla="*/ 624564 h 2782901"/>
              <a:gd name="connsiteX9" fmla="*/ 1517121 w 1891984"/>
              <a:gd name="connsiteY9" fmla="*/ 42673 h 2782901"/>
              <a:gd name="connsiteX0" fmla="*/ 1517121 w 1882222"/>
              <a:gd name="connsiteY0" fmla="*/ 42673 h 2772228"/>
              <a:gd name="connsiteX1" fmla="*/ 436465 w 1882222"/>
              <a:gd name="connsiteY1" fmla="*/ 198537 h 2772228"/>
              <a:gd name="connsiteX2" fmla="*/ 48 w 1882222"/>
              <a:gd name="connsiteY2" fmla="*/ 1424664 h 2772228"/>
              <a:gd name="connsiteX3" fmla="*/ 457247 w 1882222"/>
              <a:gd name="connsiteY3" fmla="*/ 2557274 h 2772228"/>
              <a:gd name="connsiteX4" fmla="*/ 1589856 w 1882222"/>
              <a:gd name="connsiteY4" fmla="*/ 2744310 h 2772228"/>
              <a:gd name="connsiteX5" fmla="*/ 1870412 w 1882222"/>
              <a:gd name="connsiteY5" fmla="*/ 2193591 h 2772228"/>
              <a:gd name="connsiteX6" fmla="*/ 1309303 w 1882222"/>
              <a:gd name="connsiteY6" fmla="*/ 1736391 h 2772228"/>
              <a:gd name="connsiteX7" fmla="*/ 1257347 w 1882222"/>
              <a:gd name="connsiteY7" fmla="*/ 1029809 h 2772228"/>
              <a:gd name="connsiteX8" fmla="*/ 1776893 w 1882222"/>
              <a:gd name="connsiteY8" fmla="*/ 624564 h 2772228"/>
              <a:gd name="connsiteX9" fmla="*/ 1517121 w 1882222"/>
              <a:gd name="connsiteY9" fmla="*/ 42673 h 2772228"/>
              <a:gd name="connsiteX0" fmla="*/ 1517173 w 1882274"/>
              <a:gd name="connsiteY0" fmla="*/ 26419 h 2755974"/>
              <a:gd name="connsiteX1" fmla="*/ 488472 w 1882274"/>
              <a:gd name="connsiteY1" fmla="*/ 234237 h 2755974"/>
              <a:gd name="connsiteX2" fmla="*/ 100 w 1882274"/>
              <a:gd name="connsiteY2" fmla="*/ 1408410 h 2755974"/>
              <a:gd name="connsiteX3" fmla="*/ 457299 w 1882274"/>
              <a:gd name="connsiteY3" fmla="*/ 2541020 h 2755974"/>
              <a:gd name="connsiteX4" fmla="*/ 1589908 w 1882274"/>
              <a:gd name="connsiteY4" fmla="*/ 2728056 h 2755974"/>
              <a:gd name="connsiteX5" fmla="*/ 1870464 w 1882274"/>
              <a:gd name="connsiteY5" fmla="*/ 2177337 h 2755974"/>
              <a:gd name="connsiteX6" fmla="*/ 1309355 w 1882274"/>
              <a:gd name="connsiteY6" fmla="*/ 1720137 h 2755974"/>
              <a:gd name="connsiteX7" fmla="*/ 1257399 w 1882274"/>
              <a:gd name="connsiteY7" fmla="*/ 1013555 h 2755974"/>
              <a:gd name="connsiteX8" fmla="*/ 1776945 w 1882274"/>
              <a:gd name="connsiteY8" fmla="*/ 608310 h 2755974"/>
              <a:gd name="connsiteX9" fmla="*/ 1517173 w 1882274"/>
              <a:gd name="connsiteY9" fmla="*/ 26419 h 2755974"/>
              <a:gd name="connsiteX0" fmla="*/ 1517173 w 1885991"/>
              <a:gd name="connsiteY0" fmla="*/ 26419 h 2755974"/>
              <a:gd name="connsiteX1" fmla="*/ 488472 w 1885991"/>
              <a:gd name="connsiteY1" fmla="*/ 234237 h 2755974"/>
              <a:gd name="connsiteX2" fmla="*/ 100 w 1885991"/>
              <a:gd name="connsiteY2" fmla="*/ 1408410 h 2755974"/>
              <a:gd name="connsiteX3" fmla="*/ 457299 w 1885991"/>
              <a:gd name="connsiteY3" fmla="*/ 2541020 h 2755974"/>
              <a:gd name="connsiteX4" fmla="*/ 1589908 w 1885991"/>
              <a:gd name="connsiteY4" fmla="*/ 2728056 h 2755974"/>
              <a:gd name="connsiteX5" fmla="*/ 1870464 w 1885991"/>
              <a:gd name="connsiteY5" fmla="*/ 2177337 h 2755974"/>
              <a:gd name="connsiteX6" fmla="*/ 1247009 w 1885991"/>
              <a:gd name="connsiteY6" fmla="*/ 1761701 h 2755974"/>
              <a:gd name="connsiteX7" fmla="*/ 1257399 w 1885991"/>
              <a:gd name="connsiteY7" fmla="*/ 1013555 h 2755974"/>
              <a:gd name="connsiteX8" fmla="*/ 1776945 w 1885991"/>
              <a:gd name="connsiteY8" fmla="*/ 608310 h 2755974"/>
              <a:gd name="connsiteX9" fmla="*/ 1517173 w 1885991"/>
              <a:gd name="connsiteY9" fmla="*/ 26419 h 275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5991" h="2755974">
                <a:moveTo>
                  <a:pt x="1517173" y="26419"/>
                </a:moveTo>
                <a:cubicBezTo>
                  <a:pt x="1302428" y="-35926"/>
                  <a:pt x="741317" y="3905"/>
                  <a:pt x="488472" y="234237"/>
                </a:cubicBezTo>
                <a:cubicBezTo>
                  <a:pt x="235627" y="464569"/>
                  <a:pt x="5295" y="1023946"/>
                  <a:pt x="100" y="1408410"/>
                </a:cubicBezTo>
                <a:cubicBezTo>
                  <a:pt x="-5095" y="1792874"/>
                  <a:pt x="192331" y="2321079"/>
                  <a:pt x="457299" y="2541020"/>
                </a:cubicBezTo>
                <a:cubicBezTo>
                  <a:pt x="722267" y="2760961"/>
                  <a:pt x="1354381" y="2788670"/>
                  <a:pt x="1589908" y="2728056"/>
                </a:cubicBezTo>
                <a:cubicBezTo>
                  <a:pt x="1825435" y="2667442"/>
                  <a:pt x="1927614" y="2338396"/>
                  <a:pt x="1870464" y="2177337"/>
                </a:cubicBezTo>
                <a:cubicBezTo>
                  <a:pt x="1813314" y="2016278"/>
                  <a:pt x="1349186" y="1955665"/>
                  <a:pt x="1247009" y="1761701"/>
                </a:cubicBezTo>
                <a:cubicBezTo>
                  <a:pt x="1144832" y="1567737"/>
                  <a:pt x="1139636" y="1171150"/>
                  <a:pt x="1257399" y="1013555"/>
                </a:cubicBezTo>
                <a:cubicBezTo>
                  <a:pt x="1375162" y="855960"/>
                  <a:pt x="1733649" y="772833"/>
                  <a:pt x="1776945" y="608310"/>
                </a:cubicBezTo>
                <a:cubicBezTo>
                  <a:pt x="1820241" y="443787"/>
                  <a:pt x="1731918" y="88764"/>
                  <a:pt x="1517173" y="26419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27" name="Freeform 26"/>
          <p:cNvSpPr/>
          <p:nvPr/>
        </p:nvSpPr>
        <p:spPr>
          <a:xfrm rot="20871279">
            <a:off x="298679" y="2704750"/>
            <a:ext cx="2095546" cy="3062193"/>
          </a:xfrm>
          <a:custGeom>
            <a:avLst/>
            <a:gdLst>
              <a:gd name="connsiteX0" fmla="*/ 1698307 w 2305080"/>
              <a:gd name="connsiteY0" fmla="*/ 71082 h 3043368"/>
              <a:gd name="connsiteX1" fmla="*/ 513743 w 2305080"/>
              <a:gd name="connsiteY1" fmla="*/ 195773 h 3043368"/>
              <a:gd name="connsiteX2" fmla="*/ 4589 w 2305080"/>
              <a:gd name="connsiteY2" fmla="*/ 1556982 h 3043368"/>
              <a:gd name="connsiteX3" fmla="*/ 773516 w 2305080"/>
              <a:gd name="connsiteY3" fmla="*/ 2866237 h 3043368"/>
              <a:gd name="connsiteX4" fmla="*/ 1854170 w 2305080"/>
              <a:gd name="connsiteY4" fmla="*/ 2959755 h 3043368"/>
              <a:gd name="connsiteX5" fmla="*/ 2290589 w 2305080"/>
              <a:gd name="connsiteY5" fmla="*/ 2201218 h 3043368"/>
              <a:gd name="connsiteX6" fmla="*/ 1376189 w 2305080"/>
              <a:gd name="connsiteY6" fmla="*/ 1744018 h 3043368"/>
              <a:gd name="connsiteX7" fmla="*/ 1230716 w 2305080"/>
              <a:gd name="connsiteY7" fmla="*/ 1120564 h 3043368"/>
              <a:gd name="connsiteX8" fmla="*/ 2082770 w 2305080"/>
              <a:gd name="connsiteY8" fmla="*/ 798446 h 3043368"/>
              <a:gd name="connsiteX9" fmla="*/ 1698307 w 2305080"/>
              <a:gd name="connsiteY9" fmla="*/ 71082 h 3043368"/>
              <a:gd name="connsiteX0" fmla="*/ 1698307 w 2307607"/>
              <a:gd name="connsiteY0" fmla="*/ 71082 h 3043368"/>
              <a:gd name="connsiteX1" fmla="*/ 513743 w 2307607"/>
              <a:gd name="connsiteY1" fmla="*/ 195773 h 3043368"/>
              <a:gd name="connsiteX2" fmla="*/ 4589 w 2307607"/>
              <a:gd name="connsiteY2" fmla="*/ 1556982 h 3043368"/>
              <a:gd name="connsiteX3" fmla="*/ 773516 w 2307607"/>
              <a:gd name="connsiteY3" fmla="*/ 2866237 h 3043368"/>
              <a:gd name="connsiteX4" fmla="*/ 1854170 w 2307607"/>
              <a:gd name="connsiteY4" fmla="*/ 2959755 h 3043368"/>
              <a:gd name="connsiteX5" fmla="*/ 2290589 w 2307607"/>
              <a:gd name="connsiteY5" fmla="*/ 2201218 h 3043368"/>
              <a:gd name="connsiteX6" fmla="*/ 1324235 w 2307607"/>
              <a:gd name="connsiteY6" fmla="*/ 1889491 h 3043368"/>
              <a:gd name="connsiteX7" fmla="*/ 1230716 w 2307607"/>
              <a:gd name="connsiteY7" fmla="*/ 1120564 h 3043368"/>
              <a:gd name="connsiteX8" fmla="*/ 2082770 w 2307607"/>
              <a:gd name="connsiteY8" fmla="*/ 798446 h 3043368"/>
              <a:gd name="connsiteX9" fmla="*/ 1698307 w 2307607"/>
              <a:gd name="connsiteY9" fmla="*/ 71082 h 3043368"/>
              <a:gd name="connsiteX0" fmla="*/ 1694057 w 2306032"/>
              <a:gd name="connsiteY0" fmla="*/ 71082 h 3028859"/>
              <a:gd name="connsiteX1" fmla="*/ 509493 w 2306032"/>
              <a:gd name="connsiteY1" fmla="*/ 195773 h 3028859"/>
              <a:gd name="connsiteX2" fmla="*/ 339 w 2306032"/>
              <a:gd name="connsiteY2" fmla="*/ 1556982 h 3028859"/>
              <a:gd name="connsiteX3" fmla="*/ 457538 w 2306032"/>
              <a:gd name="connsiteY3" fmla="*/ 2835065 h 3028859"/>
              <a:gd name="connsiteX4" fmla="*/ 1849920 w 2306032"/>
              <a:gd name="connsiteY4" fmla="*/ 2959755 h 3028859"/>
              <a:gd name="connsiteX5" fmla="*/ 2286339 w 2306032"/>
              <a:gd name="connsiteY5" fmla="*/ 2201218 h 3028859"/>
              <a:gd name="connsiteX6" fmla="*/ 1319985 w 2306032"/>
              <a:gd name="connsiteY6" fmla="*/ 1889491 h 3028859"/>
              <a:gd name="connsiteX7" fmla="*/ 1226466 w 2306032"/>
              <a:gd name="connsiteY7" fmla="*/ 1120564 h 3028859"/>
              <a:gd name="connsiteX8" fmla="*/ 2078520 w 2306032"/>
              <a:gd name="connsiteY8" fmla="*/ 798446 h 3028859"/>
              <a:gd name="connsiteX9" fmla="*/ 1694057 w 2306032"/>
              <a:gd name="connsiteY9" fmla="*/ 71082 h 3028859"/>
              <a:gd name="connsiteX0" fmla="*/ 1694057 w 2181397"/>
              <a:gd name="connsiteY0" fmla="*/ 71082 h 3031091"/>
              <a:gd name="connsiteX1" fmla="*/ 509493 w 2181397"/>
              <a:gd name="connsiteY1" fmla="*/ 195773 h 3031091"/>
              <a:gd name="connsiteX2" fmla="*/ 339 w 2181397"/>
              <a:gd name="connsiteY2" fmla="*/ 1556982 h 3031091"/>
              <a:gd name="connsiteX3" fmla="*/ 457538 w 2181397"/>
              <a:gd name="connsiteY3" fmla="*/ 2835065 h 3031091"/>
              <a:gd name="connsiteX4" fmla="*/ 1849920 w 2181397"/>
              <a:gd name="connsiteY4" fmla="*/ 2959755 h 3031091"/>
              <a:gd name="connsiteX5" fmla="*/ 2151258 w 2181397"/>
              <a:gd name="connsiteY5" fmla="*/ 2170046 h 3031091"/>
              <a:gd name="connsiteX6" fmla="*/ 1319985 w 2181397"/>
              <a:gd name="connsiteY6" fmla="*/ 1889491 h 3031091"/>
              <a:gd name="connsiteX7" fmla="*/ 1226466 w 2181397"/>
              <a:gd name="connsiteY7" fmla="*/ 1120564 h 3031091"/>
              <a:gd name="connsiteX8" fmla="*/ 2078520 w 2181397"/>
              <a:gd name="connsiteY8" fmla="*/ 798446 h 3031091"/>
              <a:gd name="connsiteX9" fmla="*/ 1694057 w 2181397"/>
              <a:gd name="connsiteY9" fmla="*/ 71082 h 3031091"/>
              <a:gd name="connsiteX0" fmla="*/ 1694057 w 2181397"/>
              <a:gd name="connsiteY0" fmla="*/ 71082 h 3031091"/>
              <a:gd name="connsiteX1" fmla="*/ 509493 w 2181397"/>
              <a:gd name="connsiteY1" fmla="*/ 195773 h 3031091"/>
              <a:gd name="connsiteX2" fmla="*/ 339 w 2181397"/>
              <a:gd name="connsiteY2" fmla="*/ 1556982 h 3031091"/>
              <a:gd name="connsiteX3" fmla="*/ 457538 w 2181397"/>
              <a:gd name="connsiteY3" fmla="*/ 2835065 h 3031091"/>
              <a:gd name="connsiteX4" fmla="*/ 1849920 w 2181397"/>
              <a:gd name="connsiteY4" fmla="*/ 2959755 h 3031091"/>
              <a:gd name="connsiteX5" fmla="*/ 2151258 w 2181397"/>
              <a:gd name="connsiteY5" fmla="*/ 2170046 h 3031091"/>
              <a:gd name="connsiteX6" fmla="*/ 1319985 w 2181397"/>
              <a:gd name="connsiteY6" fmla="*/ 1889491 h 3031091"/>
              <a:gd name="connsiteX7" fmla="*/ 1403111 w 2181397"/>
              <a:gd name="connsiteY7" fmla="*/ 1162127 h 3031091"/>
              <a:gd name="connsiteX8" fmla="*/ 2078520 w 2181397"/>
              <a:gd name="connsiteY8" fmla="*/ 798446 h 3031091"/>
              <a:gd name="connsiteX9" fmla="*/ 1694057 w 2181397"/>
              <a:gd name="connsiteY9" fmla="*/ 71082 h 3031091"/>
              <a:gd name="connsiteX0" fmla="*/ 1694057 w 2172352"/>
              <a:gd name="connsiteY0" fmla="*/ 71082 h 3031091"/>
              <a:gd name="connsiteX1" fmla="*/ 509493 w 2172352"/>
              <a:gd name="connsiteY1" fmla="*/ 195773 h 3031091"/>
              <a:gd name="connsiteX2" fmla="*/ 339 w 2172352"/>
              <a:gd name="connsiteY2" fmla="*/ 1556982 h 3031091"/>
              <a:gd name="connsiteX3" fmla="*/ 457538 w 2172352"/>
              <a:gd name="connsiteY3" fmla="*/ 2835065 h 3031091"/>
              <a:gd name="connsiteX4" fmla="*/ 1849920 w 2172352"/>
              <a:gd name="connsiteY4" fmla="*/ 2959755 h 3031091"/>
              <a:gd name="connsiteX5" fmla="*/ 2151258 w 2172352"/>
              <a:gd name="connsiteY5" fmla="*/ 2170046 h 3031091"/>
              <a:gd name="connsiteX6" fmla="*/ 1455067 w 2172352"/>
              <a:gd name="connsiteY6" fmla="*/ 1868709 h 3031091"/>
              <a:gd name="connsiteX7" fmla="*/ 1403111 w 2172352"/>
              <a:gd name="connsiteY7" fmla="*/ 1162127 h 3031091"/>
              <a:gd name="connsiteX8" fmla="*/ 2078520 w 2172352"/>
              <a:gd name="connsiteY8" fmla="*/ 798446 h 3031091"/>
              <a:gd name="connsiteX9" fmla="*/ 1694057 w 2172352"/>
              <a:gd name="connsiteY9" fmla="*/ 71082 h 3031091"/>
              <a:gd name="connsiteX0" fmla="*/ 1695426 w 2173721"/>
              <a:gd name="connsiteY0" fmla="*/ 27247 h 2987256"/>
              <a:gd name="connsiteX1" fmla="*/ 583598 w 2173721"/>
              <a:gd name="connsiteY1" fmla="*/ 287020 h 2987256"/>
              <a:gd name="connsiteX2" fmla="*/ 1708 w 2173721"/>
              <a:gd name="connsiteY2" fmla="*/ 1513147 h 2987256"/>
              <a:gd name="connsiteX3" fmla="*/ 458907 w 2173721"/>
              <a:gd name="connsiteY3" fmla="*/ 2791230 h 2987256"/>
              <a:gd name="connsiteX4" fmla="*/ 1851289 w 2173721"/>
              <a:gd name="connsiteY4" fmla="*/ 2915920 h 2987256"/>
              <a:gd name="connsiteX5" fmla="*/ 2152627 w 2173721"/>
              <a:gd name="connsiteY5" fmla="*/ 2126211 h 2987256"/>
              <a:gd name="connsiteX6" fmla="*/ 1456436 w 2173721"/>
              <a:gd name="connsiteY6" fmla="*/ 1824874 h 2987256"/>
              <a:gd name="connsiteX7" fmla="*/ 1404480 w 2173721"/>
              <a:gd name="connsiteY7" fmla="*/ 1118292 h 2987256"/>
              <a:gd name="connsiteX8" fmla="*/ 2079889 w 2173721"/>
              <a:gd name="connsiteY8" fmla="*/ 754611 h 2987256"/>
              <a:gd name="connsiteX9" fmla="*/ 1695426 w 2173721"/>
              <a:gd name="connsiteY9" fmla="*/ 27247 h 2987256"/>
              <a:gd name="connsiteX0" fmla="*/ 1693748 w 2169695"/>
              <a:gd name="connsiteY0" fmla="*/ 27247 h 2943697"/>
              <a:gd name="connsiteX1" fmla="*/ 581920 w 2169695"/>
              <a:gd name="connsiteY1" fmla="*/ 287020 h 2943697"/>
              <a:gd name="connsiteX2" fmla="*/ 30 w 2169695"/>
              <a:gd name="connsiteY2" fmla="*/ 1513147 h 2943697"/>
              <a:gd name="connsiteX3" fmla="*/ 602702 w 2169695"/>
              <a:gd name="connsiteY3" fmla="*/ 2645757 h 2943697"/>
              <a:gd name="connsiteX4" fmla="*/ 1849611 w 2169695"/>
              <a:gd name="connsiteY4" fmla="*/ 2915920 h 2943697"/>
              <a:gd name="connsiteX5" fmla="*/ 2150949 w 2169695"/>
              <a:gd name="connsiteY5" fmla="*/ 2126211 h 2943697"/>
              <a:gd name="connsiteX6" fmla="*/ 1454758 w 2169695"/>
              <a:gd name="connsiteY6" fmla="*/ 1824874 h 2943697"/>
              <a:gd name="connsiteX7" fmla="*/ 1402802 w 2169695"/>
              <a:gd name="connsiteY7" fmla="*/ 1118292 h 2943697"/>
              <a:gd name="connsiteX8" fmla="*/ 2078211 w 2169695"/>
              <a:gd name="connsiteY8" fmla="*/ 754611 h 2943697"/>
              <a:gd name="connsiteX9" fmla="*/ 1693748 w 2169695"/>
              <a:gd name="connsiteY9" fmla="*/ 27247 h 2943697"/>
              <a:gd name="connsiteX0" fmla="*/ 1693748 w 2157647"/>
              <a:gd name="connsiteY0" fmla="*/ 27247 h 2872148"/>
              <a:gd name="connsiteX1" fmla="*/ 581920 w 2157647"/>
              <a:gd name="connsiteY1" fmla="*/ 287020 h 2872148"/>
              <a:gd name="connsiteX2" fmla="*/ 30 w 2157647"/>
              <a:gd name="connsiteY2" fmla="*/ 1513147 h 2872148"/>
              <a:gd name="connsiteX3" fmla="*/ 602702 w 2157647"/>
              <a:gd name="connsiteY3" fmla="*/ 2645757 h 2872148"/>
              <a:gd name="connsiteX4" fmla="*/ 1735311 w 2157647"/>
              <a:gd name="connsiteY4" fmla="*/ 2832793 h 2872148"/>
              <a:gd name="connsiteX5" fmla="*/ 2150949 w 2157647"/>
              <a:gd name="connsiteY5" fmla="*/ 2126211 h 2872148"/>
              <a:gd name="connsiteX6" fmla="*/ 1454758 w 2157647"/>
              <a:gd name="connsiteY6" fmla="*/ 1824874 h 2872148"/>
              <a:gd name="connsiteX7" fmla="*/ 1402802 w 2157647"/>
              <a:gd name="connsiteY7" fmla="*/ 1118292 h 2872148"/>
              <a:gd name="connsiteX8" fmla="*/ 2078211 w 2157647"/>
              <a:gd name="connsiteY8" fmla="*/ 754611 h 2872148"/>
              <a:gd name="connsiteX9" fmla="*/ 1693748 w 2157647"/>
              <a:gd name="connsiteY9" fmla="*/ 27247 h 2872148"/>
              <a:gd name="connsiteX0" fmla="*/ 1662575 w 2157646"/>
              <a:gd name="connsiteY0" fmla="*/ 45734 h 2786726"/>
              <a:gd name="connsiteX1" fmla="*/ 581919 w 2157646"/>
              <a:gd name="connsiteY1" fmla="*/ 201598 h 2786726"/>
              <a:gd name="connsiteX2" fmla="*/ 29 w 2157646"/>
              <a:gd name="connsiteY2" fmla="*/ 1427725 h 2786726"/>
              <a:gd name="connsiteX3" fmla="*/ 602701 w 2157646"/>
              <a:gd name="connsiteY3" fmla="*/ 2560335 h 2786726"/>
              <a:gd name="connsiteX4" fmla="*/ 1735310 w 2157646"/>
              <a:gd name="connsiteY4" fmla="*/ 2747371 h 2786726"/>
              <a:gd name="connsiteX5" fmla="*/ 2150948 w 2157646"/>
              <a:gd name="connsiteY5" fmla="*/ 2040789 h 2786726"/>
              <a:gd name="connsiteX6" fmla="*/ 1454757 w 2157646"/>
              <a:gd name="connsiteY6" fmla="*/ 1739452 h 2786726"/>
              <a:gd name="connsiteX7" fmla="*/ 1402801 w 2157646"/>
              <a:gd name="connsiteY7" fmla="*/ 1032870 h 2786726"/>
              <a:gd name="connsiteX8" fmla="*/ 2078210 w 2157646"/>
              <a:gd name="connsiteY8" fmla="*/ 669189 h 2786726"/>
              <a:gd name="connsiteX9" fmla="*/ 1662575 w 2157646"/>
              <a:gd name="connsiteY9" fmla="*/ 45734 h 2786726"/>
              <a:gd name="connsiteX0" fmla="*/ 1517121 w 2012192"/>
              <a:gd name="connsiteY0" fmla="*/ 45734 h 2786726"/>
              <a:gd name="connsiteX1" fmla="*/ 436465 w 2012192"/>
              <a:gd name="connsiteY1" fmla="*/ 201598 h 2786726"/>
              <a:gd name="connsiteX2" fmla="*/ 48 w 2012192"/>
              <a:gd name="connsiteY2" fmla="*/ 1427725 h 2786726"/>
              <a:gd name="connsiteX3" fmla="*/ 457247 w 2012192"/>
              <a:gd name="connsiteY3" fmla="*/ 2560335 h 2786726"/>
              <a:gd name="connsiteX4" fmla="*/ 1589856 w 2012192"/>
              <a:gd name="connsiteY4" fmla="*/ 2747371 h 2786726"/>
              <a:gd name="connsiteX5" fmla="*/ 2005494 w 2012192"/>
              <a:gd name="connsiteY5" fmla="*/ 2040789 h 2786726"/>
              <a:gd name="connsiteX6" fmla="*/ 1309303 w 2012192"/>
              <a:gd name="connsiteY6" fmla="*/ 1739452 h 2786726"/>
              <a:gd name="connsiteX7" fmla="*/ 1257347 w 2012192"/>
              <a:gd name="connsiteY7" fmla="*/ 1032870 h 2786726"/>
              <a:gd name="connsiteX8" fmla="*/ 1932756 w 2012192"/>
              <a:gd name="connsiteY8" fmla="*/ 669189 h 2786726"/>
              <a:gd name="connsiteX9" fmla="*/ 1517121 w 2012192"/>
              <a:gd name="connsiteY9" fmla="*/ 45734 h 2786726"/>
              <a:gd name="connsiteX0" fmla="*/ 1517121 w 1938457"/>
              <a:gd name="connsiteY0" fmla="*/ 45734 h 2785962"/>
              <a:gd name="connsiteX1" fmla="*/ 436465 w 1938457"/>
              <a:gd name="connsiteY1" fmla="*/ 201598 h 2785962"/>
              <a:gd name="connsiteX2" fmla="*/ 48 w 1938457"/>
              <a:gd name="connsiteY2" fmla="*/ 1427725 h 2785962"/>
              <a:gd name="connsiteX3" fmla="*/ 457247 w 1938457"/>
              <a:gd name="connsiteY3" fmla="*/ 2560335 h 2785962"/>
              <a:gd name="connsiteX4" fmla="*/ 1589856 w 1938457"/>
              <a:gd name="connsiteY4" fmla="*/ 2747371 h 2785962"/>
              <a:gd name="connsiteX5" fmla="*/ 1880803 w 1938457"/>
              <a:gd name="connsiteY5" fmla="*/ 2051179 h 2785962"/>
              <a:gd name="connsiteX6" fmla="*/ 1309303 w 1938457"/>
              <a:gd name="connsiteY6" fmla="*/ 1739452 h 2785962"/>
              <a:gd name="connsiteX7" fmla="*/ 1257347 w 1938457"/>
              <a:gd name="connsiteY7" fmla="*/ 1032870 h 2785962"/>
              <a:gd name="connsiteX8" fmla="*/ 1932756 w 1938457"/>
              <a:gd name="connsiteY8" fmla="*/ 669189 h 2785962"/>
              <a:gd name="connsiteX9" fmla="*/ 1517121 w 1938457"/>
              <a:gd name="connsiteY9" fmla="*/ 45734 h 2785962"/>
              <a:gd name="connsiteX0" fmla="*/ 1517121 w 1891984"/>
              <a:gd name="connsiteY0" fmla="*/ 42673 h 2782901"/>
              <a:gd name="connsiteX1" fmla="*/ 436465 w 1891984"/>
              <a:gd name="connsiteY1" fmla="*/ 198537 h 2782901"/>
              <a:gd name="connsiteX2" fmla="*/ 48 w 1891984"/>
              <a:gd name="connsiteY2" fmla="*/ 1424664 h 2782901"/>
              <a:gd name="connsiteX3" fmla="*/ 457247 w 1891984"/>
              <a:gd name="connsiteY3" fmla="*/ 2557274 h 2782901"/>
              <a:gd name="connsiteX4" fmla="*/ 1589856 w 1891984"/>
              <a:gd name="connsiteY4" fmla="*/ 2744310 h 2782901"/>
              <a:gd name="connsiteX5" fmla="*/ 1880803 w 1891984"/>
              <a:gd name="connsiteY5" fmla="*/ 2048118 h 2782901"/>
              <a:gd name="connsiteX6" fmla="*/ 1309303 w 1891984"/>
              <a:gd name="connsiteY6" fmla="*/ 1736391 h 2782901"/>
              <a:gd name="connsiteX7" fmla="*/ 1257347 w 1891984"/>
              <a:gd name="connsiteY7" fmla="*/ 1029809 h 2782901"/>
              <a:gd name="connsiteX8" fmla="*/ 1776893 w 1891984"/>
              <a:gd name="connsiteY8" fmla="*/ 624564 h 2782901"/>
              <a:gd name="connsiteX9" fmla="*/ 1517121 w 1891984"/>
              <a:gd name="connsiteY9" fmla="*/ 42673 h 2782901"/>
              <a:gd name="connsiteX0" fmla="*/ 1517121 w 1882222"/>
              <a:gd name="connsiteY0" fmla="*/ 42673 h 2772228"/>
              <a:gd name="connsiteX1" fmla="*/ 436465 w 1882222"/>
              <a:gd name="connsiteY1" fmla="*/ 198537 h 2772228"/>
              <a:gd name="connsiteX2" fmla="*/ 48 w 1882222"/>
              <a:gd name="connsiteY2" fmla="*/ 1424664 h 2772228"/>
              <a:gd name="connsiteX3" fmla="*/ 457247 w 1882222"/>
              <a:gd name="connsiteY3" fmla="*/ 2557274 h 2772228"/>
              <a:gd name="connsiteX4" fmla="*/ 1589856 w 1882222"/>
              <a:gd name="connsiteY4" fmla="*/ 2744310 h 2772228"/>
              <a:gd name="connsiteX5" fmla="*/ 1870412 w 1882222"/>
              <a:gd name="connsiteY5" fmla="*/ 2193591 h 2772228"/>
              <a:gd name="connsiteX6" fmla="*/ 1309303 w 1882222"/>
              <a:gd name="connsiteY6" fmla="*/ 1736391 h 2772228"/>
              <a:gd name="connsiteX7" fmla="*/ 1257347 w 1882222"/>
              <a:gd name="connsiteY7" fmla="*/ 1029809 h 2772228"/>
              <a:gd name="connsiteX8" fmla="*/ 1776893 w 1882222"/>
              <a:gd name="connsiteY8" fmla="*/ 624564 h 2772228"/>
              <a:gd name="connsiteX9" fmla="*/ 1517121 w 1882222"/>
              <a:gd name="connsiteY9" fmla="*/ 42673 h 2772228"/>
              <a:gd name="connsiteX0" fmla="*/ 1517173 w 1882274"/>
              <a:gd name="connsiteY0" fmla="*/ 26419 h 2755974"/>
              <a:gd name="connsiteX1" fmla="*/ 488472 w 1882274"/>
              <a:gd name="connsiteY1" fmla="*/ 234237 h 2755974"/>
              <a:gd name="connsiteX2" fmla="*/ 100 w 1882274"/>
              <a:gd name="connsiteY2" fmla="*/ 1408410 h 2755974"/>
              <a:gd name="connsiteX3" fmla="*/ 457299 w 1882274"/>
              <a:gd name="connsiteY3" fmla="*/ 2541020 h 2755974"/>
              <a:gd name="connsiteX4" fmla="*/ 1589908 w 1882274"/>
              <a:gd name="connsiteY4" fmla="*/ 2728056 h 2755974"/>
              <a:gd name="connsiteX5" fmla="*/ 1870464 w 1882274"/>
              <a:gd name="connsiteY5" fmla="*/ 2177337 h 2755974"/>
              <a:gd name="connsiteX6" fmla="*/ 1309355 w 1882274"/>
              <a:gd name="connsiteY6" fmla="*/ 1720137 h 2755974"/>
              <a:gd name="connsiteX7" fmla="*/ 1257399 w 1882274"/>
              <a:gd name="connsiteY7" fmla="*/ 1013555 h 2755974"/>
              <a:gd name="connsiteX8" fmla="*/ 1776945 w 1882274"/>
              <a:gd name="connsiteY8" fmla="*/ 608310 h 2755974"/>
              <a:gd name="connsiteX9" fmla="*/ 1517173 w 1882274"/>
              <a:gd name="connsiteY9" fmla="*/ 26419 h 2755974"/>
              <a:gd name="connsiteX0" fmla="*/ 1517173 w 1885991"/>
              <a:gd name="connsiteY0" fmla="*/ 26419 h 2755974"/>
              <a:gd name="connsiteX1" fmla="*/ 488472 w 1885991"/>
              <a:gd name="connsiteY1" fmla="*/ 234237 h 2755974"/>
              <a:gd name="connsiteX2" fmla="*/ 100 w 1885991"/>
              <a:gd name="connsiteY2" fmla="*/ 1408410 h 2755974"/>
              <a:gd name="connsiteX3" fmla="*/ 457299 w 1885991"/>
              <a:gd name="connsiteY3" fmla="*/ 2541020 h 2755974"/>
              <a:gd name="connsiteX4" fmla="*/ 1589908 w 1885991"/>
              <a:gd name="connsiteY4" fmla="*/ 2728056 h 2755974"/>
              <a:gd name="connsiteX5" fmla="*/ 1870464 w 1885991"/>
              <a:gd name="connsiteY5" fmla="*/ 2177337 h 2755974"/>
              <a:gd name="connsiteX6" fmla="*/ 1247009 w 1885991"/>
              <a:gd name="connsiteY6" fmla="*/ 1761701 h 2755974"/>
              <a:gd name="connsiteX7" fmla="*/ 1257399 w 1885991"/>
              <a:gd name="connsiteY7" fmla="*/ 1013555 h 2755974"/>
              <a:gd name="connsiteX8" fmla="*/ 1776945 w 1885991"/>
              <a:gd name="connsiteY8" fmla="*/ 608310 h 2755974"/>
              <a:gd name="connsiteX9" fmla="*/ 1517173 w 1885991"/>
              <a:gd name="connsiteY9" fmla="*/ 26419 h 275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85991" h="2755974">
                <a:moveTo>
                  <a:pt x="1517173" y="26419"/>
                </a:moveTo>
                <a:cubicBezTo>
                  <a:pt x="1302428" y="-35926"/>
                  <a:pt x="741317" y="3905"/>
                  <a:pt x="488472" y="234237"/>
                </a:cubicBezTo>
                <a:cubicBezTo>
                  <a:pt x="235627" y="464569"/>
                  <a:pt x="5295" y="1023946"/>
                  <a:pt x="100" y="1408410"/>
                </a:cubicBezTo>
                <a:cubicBezTo>
                  <a:pt x="-5095" y="1792874"/>
                  <a:pt x="192331" y="2321079"/>
                  <a:pt x="457299" y="2541020"/>
                </a:cubicBezTo>
                <a:cubicBezTo>
                  <a:pt x="722267" y="2760961"/>
                  <a:pt x="1354381" y="2788670"/>
                  <a:pt x="1589908" y="2728056"/>
                </a:cubicBezTo>
                <a:cubicBezTo>
                  <a:pt x="1825435" y="2667442"/>
                  <a:pt x="1927614" y="2338396"/>
                  <a:pt x="1870464" y="2177337"/>
                </a:cubicBezTo>
                <a:cubicBezTo>
                  <a:pt x="1813314" y="2016278"/>
                  <a:pt x="1349186" y="1955665"/>
                  <a:pt x="1247009" y="1761701"/>
                </a:cubicBezTo>
                <a:cubicBezTo>
                  <a:pt x="1144832" y="1567737"/>
                  <a:pt x="1139636" y="1171150"/>
                  <a:pt x="1257399" y="1013555"/>
                </a:cubicBezTo>
                <a:cubicBezTo>
                  <a:pt x="1375162" y="855960"/>
                  <a:pt x="1733649" y="772833"/>
                  <a:pt x="1776945" y="608310"/>
                </a:cubicBezTo>
                <a:cubicBezTo>
                  <a:pt x="1820241" y="443787"/>
                  <a:pt x="1731918" y="88764"/>
                  <a:pt x="1517173" y="26419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600" tIns="50800" rIns="101600" bIns="50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4323" y="3438618"/>
                <a:ext cx="600182" cy="5472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56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3556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23" y="3438618"/>
                <a:ext cx="600182" cy="5472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V="1">
            <a:off x="954505" y="2507384"/>
            <a:ext cx="4889936" cy="120481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720993" y="2233808"/>
                <a:ext cx="600182" cy="5472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56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556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3556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993" y="2233808"/>
                <a:ext cx="600182" cy="5472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06587" y="4244894"/>
            <a:ext cx="558586" cy="5472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556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095990" y="3313660"/>
            <a:ext cx="4889936" cy="120481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51977" y="3017698"/>
                <a:ext cx="600182" cy="5472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556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14:m>
                  <m:oMath xmlns:m="http://schemas.openxmlformats.org/officeDocument/2006/math">
                    <m:r>
                      <a:rPr lang="en-US" sz="3556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3556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977" y="3017698"/>
                <a:ext cx="600182" cy="547201"/>
              </a:xfrm>
              <a:prstGeom prst="rect">
                <a:avLst/>
              </a:prstGeom>
              <a:blipFill rotWithShape="0">
                <a:blip r:embed="rId4"/>
                <a:stretch>
                  <a:fillRect l="-45918" t="-25556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531128" y="4755205"/>
                <a:ext cx="600182" cy="5472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56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</m:oMath>
                  </m:oMathPara>
                </a14:m>
                <a:endParaRPr lang="en-US" sz="3556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128" y="4755205"/>
                <a:ext cx="600182" cy="54720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2131310" y="3823971"/>
            <a:ext cx="4889936" cy="120481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21246" y="3550394"/>
                <a:ext cx="600182" cy="5472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556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14:m>
                  <m:oMath xmlns:m="http://schemas.openxmlformats.org/officeDocument/2006/math">
                    <m:r>
                      <a:rPr lang="en-US" sz="3556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3556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246" y="3550394"/>
                <a:ext cx="600182" cy="547201"/>
              </a:xfrm>
              <a:prstGeom prst="rect">
                <a:avLst/>
              </a:prstGeom>
              <a:blipFill rotWithShape="0">
                <a:blip r:embed="rId6"/>
                <a:stretch>
                  <a:fillRect l="-45918" t="-24444" b="-4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08737" y="2518580"/>
                <a:ext cx="363881" cy="547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56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</m:t>
                      </m:r>
                    </m:oMath>
                  </m:oMathPara>
                </a14:m>
                <a:endParaRPr lang="en-US" sz="3556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737" y="2518580"/>
                <a:ext cx="363881" cy="54720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74641" y="3268945"/>
                <a:ext cx="363881" cy="547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56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</m:t>
                      </m:r>
                    </m:oMath>
                  </m:oMathPara>
                </a14:m>
                <a:endParaRPr lang="en-US" sz="3556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41" y="3268945"/>
                <a:ext cx="363881" cy="54720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02170" y="3971315"/>
                <a:ext cx="363881" cy="5472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556" b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𝐚</m:t>
                      </m:r>
                    </m:oMath>
                  </m:oMathPara>
                </a14:m>
                <a:endParaRPr lang="en-US" sz="3556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170" y="3971315"/>
                <a:ext cx="363881" cy="54720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71779" y="5051168"/>
                <a:ext cx="4560544" cy="6173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556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⃑"/>
                              <m:ctrlPr>
                                <a:rPr lang="en-US" sz="3556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3556" i="1">
                                  <a:latin typeface="Cambria Math" panose="02040503050406030204" pitchFamily="18" charset="0"/>
                                </a:rPr>
                                <m:t>𝑃𝑃</m:t>
                              </m:r>
                            </m:e>
                          </m:acc>
                        </m:e>
                        <m:sup>
                          <m:r>
                            <a:rPr lang="en-US" sz="3556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556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556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⃑"/>
                              <m:ctrlPr>
                                <a:rPr lang="en-US" sz="3556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3556" i="1">
                                  <a:latin typeface="Cambria Math" panose="02040503050406030204" pitchFamily="18" charset="0"/>
                                </a:rPr>
                                <m:t>𝑄𝑄</m:t>
                              </m:r>
                            </m:e>
                          </m:acc>
                        </m:e>
                        <m:sup>
                          <m:r>
                            <a:rPr lang="en-US" sz="3556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556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556" i="1">
                              <a:latin typeface="Cambria Math" charset="0"/>
                            </a:rPr>
                          </m:ctrlPr>
                        </m:sSupPr>
                        <m:e>
                          <m:acc>
                            <m:accPr>
                              <m:chr m:val="⃑"/>
                              <m:ctrlPr>
                                <a:rPr lang="en-US" sz="3556" i="1">
                                  <a:latin typeface="Cambria Math" charset="0"/>
                                </a:rPr>
                              </m:ctrlPr>
                            </m:accPr>
                            <m:e>
                              <m:r>
                                <a:rPr lang="en-US" sz="3556" i="1">
                                  <a:latin typeface="Cambria Math" panose="02040503050406030204" pitchFamily="18" charset="0"/>
                                </a:rPr>
                                <m:t>𝑅𝑅</m:t>
                              </m:r>
                            </m:e>
                          </m:acc>
                        </m:e>
                        <m:sup>
                          <m:r>
                            <a:rPr lang="en-US" sz="3556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556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556" b="1"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556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79" y="5051168"/>
                <a:ext cx="4560544" cy="61734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65516" y="204161"/>
            <a:ext cx="8500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Interpretation of a vector as a translation of a rigid body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918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/>
          <p:nvPr/>
        </p:nvCxnSpPr>
        <p:spPr>
          <a:xfrm flipV="1">
            <a:off x="3113635" y="2198587"/>
            <a:ext cx="1567543" cy="18288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681176" y="2198587"/>
            <a:ext cx="1399592" cy="9703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3110525" y="3168971"/>
            <a:ext cx="2970245" cy="8584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662810" y="2545901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810" y="2545901"/>
                <a:ext cx="36755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22380" y="2191338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2380" y="2191338"/>
                <a:ext cx="367556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 rot="20634799">
                <a:off x="4171676" y="3542446"/>
                <a:ext cx="116354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34799">
                <a:off x="4171676" y="3542446"/>
                <a:ext cx="116354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TextBox 101"/>
          <p:cNvSpPr txBox="1"/>
          <p:nvPr/>
        </p:nvSpPr>
        <p:spPr>
          <a:xfrm>
            <a:off x="165516" y="204161"/>
            <a:ext cx="4298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Definition of vector addition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60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traight Arrow Connector 76"/>
          <p:cNvCxnSpPr/>
          <p:nvPr/>
        </p:nvCxnSpPr>
        <p:spPr>
          <a:xfrm flipV="1">
            <a:off x="3101040" y="2203324"/>
            <a:ext cx="1567543" cy="18288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668581" y="2203324"/>
            <a:ext cx="1399592" cy="9703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3097930" y="3173708"/>
            <a:ext cx="2970245" cy="8584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4500632" y="3155047"/>
            <a:ext cx="1567543" cy="182880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101038" y="4013463"/>
            <a:ext cx="1399592" cy="97038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 rot="20672348">
                <a:off x="3863571" y="3133705"/>
                <a:ext cx="162041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72348">
                <a:off x="3863571" y="3133705"/>
                <a:ext cx="162041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 rot="20659611">
                <a:off x="3809664" y="3638562"/>
                <a:ext cx="1620417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659611">
                <a:off x="3809664" y="3638562"/>
                <a:ext cx="162041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233081" y="3993249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081" y="3993249"/>
                <a:ext cx="367556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565738" y="2613882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738" y="2613882"/>
                <a:ext cx="367556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3500925" y="4422457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0925" y="4422457"/>
                <a:ext cx="367556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317059" y="2165564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7059" y="2165564"/>
                <a:ext cx="367556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65516" y="204161"/>
            <a:ext cx="501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Commutativity of vector addition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447343" y="5480887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 =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</a:t>
            </a:r>
            <a:endParaRPr lang="en-US" sz="2800" b="1" dirty="0"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Arrow Connector 88"/>
          <p:cNvCxnSpPr/>
          <p:nvPr/>
        </p:nvCxnSpPr>
        <p:spPr>
          <a:xfrm flipV="1">
            <a:off x="2790188" y="2513408"/>
            <a:ext cx="1567543" cy="1828800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4357729" y="2513408"/>
            <a:ext cx="1399592" cy="1360392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87078" y="3873800"/>
            <a:ext cx="2970243" cy="468408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5757321" y="2986752"/>
            <a:ext cx="670016" cy="884542"/>
          </a:xfrm>
          <a:prstGeom prst="straightConnector1">
            <a:avLst/>
          </a:prstGeom>
          <a:ln w="381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357729" y="2513410"/>
            <a:ext cx="2069608" cy="50385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991381" y="2741069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381" y="2741069"/>
                <a:ext cx="367556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274652" y="2926856"/>
                <a:ext cx="367556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652" y="2926856"/>
                <a:ext cx="367556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018482" y="3287553"/>
                <a:ext cx="328396" cy="4885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482" y="3287553"/>
                <a:ext cx="328396" cy="48859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 rot="21032830">
                <a:off x="3936111" y="4086626"/>
                <a:ext cx="116354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b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32830">
                <a:off x="3936111" y="4086626"/>
                <a:ext cx="116354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 rot="751162">
                <a:off x="4826482" y="2308752"/>
                <a:ext cx="116354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2800" b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751162">
                <a:off x="4826482" y="2308752"/>
                <a:ext cx="1163544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Straight Arrow Connector 99"/>
          <p:cNvCxnSpPr/>
          <p:nvPr/>
        </p:nvCxnSpPr>
        <p:spPr>
          <a:xfrm flipV="1">
            <a:off x="2787076" y="3010307"/>
            <a:ext cx="3640261" cy="13319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 rot="20410958">
                <a:off x="3172302" y="3376062"/>
                <a:ext cx="194913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𝐜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410958">
                <a:off x="3172302" y="3376062"/>
                <a:ext cx="194913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65516" y="204161"/>
            <a:ext cx="4751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Associativity of vector addition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08672" y="5300186"/>
            <a:ext cx="3966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)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 + c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 = </a:t>
            </a:r>
            <a:r>
              <a:rPr lang="en-US" sz="2800" b="1" dirty="0"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(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 + c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)</a:t>
            </a:r>
            <a:endParaRPr lang="en-US" sz="2800" dirty="0"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8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/>
          <p:nvPr/>
        </p:nvCxnSpPr>
        <p:spPr>
          <a:xfrm flipV="1">
            <a:off x="1626006" y="2955281"/>
            <a:ext cx="1163782" cy="1413164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01746" y="2107038"/>
            <a:ext cx="1967770" cy="2314275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908364" y="3714731"/>
            <a:ext cx="581891" cy="706583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065719" y="2221833"/>
            <a:ext cx="1967770" cy="2314275"/>
          </a:xfrm>
          <a:prstGeom prst="straightConnector1">
            <a:avLst/>
          </a:prstGeom>
          <a:ln w="28575">
            <a:solidFill>
              <a:srgbClr val="0070C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696058" y="3251459"/>
                <a:ext cx="48482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058" y="3251459"/>
                <a:ext cx="48482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244243" y="3257908"/>
                <a:ext cx="65393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243" y="3257908"/>
                <a:ext cx="65393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559905" y="3682244"/>
                <a:ext cx="501739" cy="574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sz="3200" i="1">
                              <a:solidFill>
                                <a:srgbClr val="0070C0"/>
                              </a:solidFill>
                              <a:latin typeface="Cambria Math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0070C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905" y="3682244"/>
                <a:ext cx="501739" cy="574581"/>
              </a:xfrm>
              <a:prstGeom prst="rect">
                <a:avLst/>
              </a:prstGeom>
              <a:blipFill rotWithShape="0">
                <a:blip r:embed="rId4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65158" y="3253320"/>
                <a:ext cx="65393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5158" y="3253320"/>
                <a:ext cx="653935" cy="492443"/>
              </a:xfrm>
              <a:prstGeom prst="rect">
                <a:avLst/>
              </a:prstGeom>
              <a:blipFill rotWithShape="0">
                <a:blip r:embed="rId5"/>
                <a:stretch>
                  <a:fillRect r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317913" y="204161"/>
            <a:ext cx="5457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Multiplication of a vector by a scalar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294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Arrow Connector 46"/>
          <p:cNvCxnSpPr/>
          <p:nvPr/>
        </p:nvCxnSpPr>
        <p:spPr>
          <a:xfrm flipV="1">
            <a:off x="2454059" y="2340179"/>
            <a:ext cx="1186914" cy="1342951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454059" y="3332827"/>
            <a:ext cx="2549184" cy="350302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3605743" y="2334251"/>
            <a:ext cx="1397500" cy="1020378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640975" y="1297835"/>
            <a:ext cx="895739" cy="1042342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4945503" y="3082211"/>
            <a:ext cx="1760958" cy="279587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690984" y="2561636"/>
                <a:ext cx="4848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984" y="2561636"/>
                <a:ext cx="484825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63672" y="2425692"/>
                <a:ext cx="4848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672" y="2425692"/>
                <a:ext cx="484825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 rot="21151330">
                <a:off x="3197974" y="3482754"/>
                <a:ext cx="138056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151330">
                <a:off x="3197974" y="3482754"/>
                <a:ext cx="1380564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016790" y="3593497"/>
                <a:ext cx="4848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800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790" y="3593497"/>
                <a:ext cx="484825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091112" y="1994805"/>
                <a:ext cx="4848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sz="2800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112" y="1994805"/>
                <a:ext cx="48482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81384" y="3293569"/>
                <a:ext cx="4848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800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384" y="3293569"/>
                <a:ext cx="484825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658731" y="2992523"/>
                <a:ext cx="4848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800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731" y="2992523"/>
                <a:ext cx="48482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54619" y="1172635"/>
                <a:ext cx="48482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800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619" y="1172635"/>
                <a:ext cx="484825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Left Brace 59"/>
          <p:cNvSpPr/>
          <p:nvPr/>
        </p:nvSpPr>
        <p:spPr>
          <a:xfrm rot="2427599">
            <a:off x="2375291" y="501446"/>
            <a:ext cx="1037944" cy="3141610"/>
          </a:xfrm>
          <a:prstGeom prst="leftBrace">
            <a:avLst>
              <a:gd name="adj1" fmla="val 8333"/>
              <a:gd name="adj2" fmla="val 500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Left Brace 60"/>
          <p:cNvSpPr/>
          <p:nvPr/>
        </p:nvSpPr>
        <p:spPr>
          <a:xfrm rot="15729635">
            <a:off x="4190421" y="1863761"/>
            <a:ext cx="940495" cy="4234633"/>
          </a:xfrm>
          <a:prstGeom prst="leftBrace">
            <a:avLst>
              <a:gd name="adj1" fmla="val 8333"/>
              <a:gd name="adj2" fmla="val 500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 rot="7660601">
            <a:off x="5480310" y="518229"/>
            <a:ext cx="715136" cy="2747108"/>
          </a:xfrm>
          <a:prstGeom prst="leftBrace">
            <a:avLst>
              <a:gd name="adj1" fmla="val 8333"/>
              <a:gd name="adj2" fmla="val 5008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969080" y="1215220"/>
                <a:ext cx="52425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𝑝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080" y="1215220"/>
                <a:ext cx="524251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945098" y="1052684"/>
                <a:ext cx="52425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𝑝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98" y="1052684"/>
                <a:ext cx="524251" cy="4308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 rot="21049383">
                <a:off x="3808124" y="4501641"/>
                <a:ext cx="182312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𝑝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en-US" sz="28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49383">
                <a:off x="3808124" y="4501641"/>
                <a:ext cx="1823124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>
            <a:off x="4532201" y="1335265"/>
            <a:ext cx="2174260" cy="1746188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7913" y="204161"/>
            <a:ext cx="3222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Distributive property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235200" y="5215521"/>
            <a:ext cx="3102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Cambria Math" charset="0"/>
                <a:ea typeface="Cambria Math" charset="0"/>
                <a:cs typeface="Cambria Math" charset="0"/>
              </a:rPr>
              <a:t>p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) = </a:t>
            </a:r>
            <a:r>
              <a:rPr lang="en-US" sz="2800" i="1" dirty="0" smtClean="0">
                <a:latin typeface="Cambria Math" charset="0"/>
                <a:ea typeface="Cambria Math" charset="0"/>
                <a:cs typeface="Cambria Math" charset="0"/>
              </a:rPr>
              <a:t>p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i="1" dirty="0" err="1" smtClean="0">
                <a:latin typeface="Cambria Math" charset="0"/>
                <a:ea typeface="Cambria Math" charset="0"/>
                <a:cs typeface="Cambria Math" charset="0"/>
              </a:rPr>
              <a:t>p</a:t>
            </a:r>
            <a:r>
              <a:rPr lang="en-US" sz="2800" b="1" dirty="0" err="1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endParaRPr lang="en-US" sz="2800" dirty="0"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1202" y="5994454"/>
            <a:ext cx="35846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also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(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+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q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)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 = </a:t>
            </a:r>
            <a:r>
              <a:rPr lang="en-US" sz="2800" i="1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p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+ </a:t>
            </a:r>
            <a:r>
              <a:rPr lang="en-US" sz="2800" i="1" dirty="0" err="1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q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Cambria Math" charset="0"/>
                <a:ea typeface="Cambria Math" charset="0"/>
                <a:cs typeface="Cambria Math" charset="0"/>
              </a:rPr>
              <a:t>a</a:t>
            </a:r>
            <a:endParaRPr lang="en-US" sz="2800" dirty="0">
              <a:solidFill>
                <a:schemeClr val="bg1">
                  <a:lumMod val="50000"/>
                </a:schemeClr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/>
          <p:cNvCxnSpPr/>
          <p:nvPr/>
        </p:nvCxnSpPr>
        <p:spPr>
          <a:xfrm flipV="1">
            <a:off x="3163408" y="1514252"/>
            <a:ext cx="1759527" cy="1676400"/>
          </a:xfrm>
          <a:prstGeom prst="straightConnector1">
            <a:avLst/>
          </a:prstGeom>
          <a:ln w="28575">
            <a:solidFill>
              <a:srgbClr val="0070C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63408" y="3190654"/>
            <a:ext cx="2342549" cy="553051"/>
          </a:xfrm>
          <a:prstGeom prst="straightConnector1">
            <a:avLst/>
          </a:prstGeom>
          <a:ln w="28575">
            <a:solidFill>
              <a:srgbClr val="0070C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669099" y="3743703"/>
            <a:ext cx="1759527" cy="1676400"/>
          </a:xfrm>
          <a:prstGeom prst="straightConnector1">
            <a:avLst/>
          </a:prstGeom>
          <a:ln w="28575">
            <a:solidFill>
              <a:srgbClr val="0070C0"/>
            </a:solidFill>
            <a:prstDash val="sysDash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61888" y="3190654"/>
            <a:ext cx="505691" cy="2229451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09785" y="3344959"/>
                <a:ext cx="48482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785" y="3344959"/>
                <a:ext cx="48482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540751" y="1986124"/>
                <a:ext cx="48482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751" y="1986124"/>
                <a:ext cx="48482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80522" y="4374611"/>
                <a:ext cx="48482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70C0"/>
                    </a:solidFill>
                  </a:rPr>
                  <a:t>-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𝐛</m:t>
                    </m:r>
                  </m:oMath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522" y="4374611"/>
                <a:ext cx="484825" cy="492443"/>
              </a:xfrm>
              <a:prstGeom prst="rect">
                <a:avLst/>
              </a:prstGeom>
              <a:blipFill rotWithShape="0">
                <a:blip r:embed="rId4"/>
                <a:stretch>
                  <a:fillRect l="-51899" t="-25000" b="-5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107819" y="4089461"/>
                <a:ext cx="143293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819" y="4089461"/>
                <a:ext cx="1432930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4901105" y="1514253"/>
            <a:ext cx="596016" cy="2238077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060036" y="2178075"/>
                <a:ext cx="143293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036" y="2178075"/>
                <a:ext cx="1432930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17913" y="204161"/>
            <a:ext cx="4559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Definition of vector difference</a:t>
            </a:r>
            <a:endParaRPr lang="en-US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235200" y="5875921"/>
            <a:ext cx="2669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>
                <a:latin typeface="Cambria Math" charset="0"/>
                <a:ea typeface="Cambria Math" charset="0"/>
                <a:cs typeface="Cambria Math" charset="0"/>
              </a:rPr>
              <a:t>-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 = 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a </a:t>
            </a:r>
            <a:r>
              <a:rPr lang="en-US" sz="2800" dirty="0" smtClean="0">
                <a:latin typeface="Cambria Math" charset="0"/>
                <a:ea typeface="Cambria Math" charset="0"/>
                <a:cs typeface="Cambria Math" charset="0"/>
              </a:rPr>
              <a:t>+ (-1)</a:t>
            </a:r>
            <a:r>
              <a:rPr lang="en-US" sz="2800" b="1" dirty="0" smtClean="0">
                <a:latin typeface="Cambria Math" charset="0"/>
                <a:ea typeface="Cambria Math" charset="0"/>
                <a:cs typeface="Cambria Math" charset="0"/>
              </a:rPr>
              <a:t>b</a:t>
            </a:r>
            <a:endParaRPr lang="en-US" sz="2800" dirty="0"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flipV="1">
            <a:off x="3146824" y="1531197"/>
            <a:ext cx="1759527" cy="1676400"/>
          </a:xfrm>
          <a:prstGeom prst="straightConnector1">
            <a:avLst/>
          </a:prstGeom>
          <a:ln w="28575">
            <a:solidFill>
              <a:srgbClr val="0070C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46824" y="3207599"/>
            <a:ext cx="2342549" cy="553051"/>
          </a:xfrm>
          <a:prstGeom prst="straightConnector1">
            <a:avLst/>
          </a:prstGeom>
          <a:ln w="28575">
            <a:solidFill>
              <a:srgbClr val="0070C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906349" y="1531199"/>
            <a:ext cx="583022" cy="2229451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75685" y="3386103"/>
                <a:ext cx="48482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85" y="3386103"/>
                <a:ext cx="48482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541762" y="2003068"/>
                <a:ext cx="484825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762" y="2003068"/>
                <a:ext cx="48482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095843" y="2195020"/>
                <a:ext cx="143293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𝐛</m:t>
                      </m:r>
                    </m:oMath>
                  </m:oMathPara>
                </a14:m>
                <a:endPara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43" y="2195020"/>
                <a:ext cx="143293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17913" y="204161"/>
            <a:ext cx="6430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usual construction of vector difference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355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327</Words>
  <Application>Microsoft Macintosh PowerPoint</Application>
  <PresentationFormat>On-screen Show (4:3)</PresentationFormat>
  <Paragraphs>155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 Light</vt:lpstr>
      <vt:lpstr>Cambria Math</vt:lpstr>
      <vt:lpstr>Mangal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Przemek</dc:creator>
  <cp:lastModifiedBy>Przemek</cp:lastModifiedBy>
  <cp:revision>16</cp:revision>
  <dcterms:created xsi:type="dcterms:W3CDTF">2019-09-10T16:52:31Z</dcterms:created>
  <dcterms:modified xsi:type="dcterms:W3CDTF">2019-09-12T19:00:23Z</dcterms:modified>
</cp:coreProperties>
</file>