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sldIdLst>
    <p:sldId id="258" r:id="rId2"/>
    <p:sldId id="257" r:id="rId3"/>
    <p:sldId id="256" r:id="rId4"/>
    <p:sldId id="263" r:id="rId5"/>
    <p:sldId id="264" r:id="rId6"/>
    <p:sldId id="260" r:id="rId7"/>
    <p:sldId id="262" r:id="rId8"/>
    <p:sldId id="259" r:id="rId9"/>
    <p:sldId id="265" r:id="rId10"/>
    <p:sldId id="261" r:id="rId11"/>
    <p:sldId id="266" r:id="rId12"/>
    <p:sldId id="267" r:id="rId13"/>
    <p:sldId id="269" r:id="rId14"/>
    <p:sldId id="270" r:id="rId15"/>
    <p:sldId id="271" r:id="rId16"/>
    <p:sldId id="26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7"/>
    <p:restoredTop sz="94511"/>
  </p:normalViewPr>
  <p:slideViewPr>
    <p:cSldViewPr snapToGrid="0" snapToObjects="1">
      <p:cViewPr varScale="1">
        <p:scale>
          <a:sx n="118" d="100"/>
          <a:sy n="118" d="100"/>
        </p:scale>
        <p:origin x="928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C4077-2352-C647-A0AC-5471E031A644}" type="datetimeFigureOut">
              <a:rPr lang="en-US" smtClean="0"/>
              <a:t>9/12/19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5FCDCA-B805-7C49-9616-02B585200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3407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FCDCA-B805-7C49-9616-02B58520072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807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5095-1460-284F-AEC9-26818FD720C3}" type="datetimeFigureOut">
              <a:rPr lang="en-US" smtClean="0"/>
              <a:t>9/12/19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FBCD-E8FE-C449-91FE-B32C9F275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11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5095-1460-284F-AEC9-26818FD720C3}" type="datetimeFigureOut">
              <a:rPr lang="en-US" smtClean="0"/>
              <a:t>9/12/19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FBCD-E8FE-C449-91FE-B32C9F275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71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5095-1460-284F-AEC9-26818FD720C3}" type="datetimeFigureOut">
              <a:rPr lang="en-US" smtClean="0"/>
              <a:t>9/12/19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FBCD-E8FE-C449-91FE-B32C9F275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588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5095-1460-284F-AEC9-26818FD720C3}" type="datetimeFigureOut">
              <a:rPr lang="en-US" smtClean="0"/>
              <a:t>9/12/19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FBCD-E8FE-C449-91FE-B32C9F275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712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5095-1460-284F-AEC9-26818FD720C3}" type="datetimeFigureOut">
              <a:rPr lang="en-US" smtClean="0"/>
              <a:t>9/12/19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FBCD-E8FE-C449-91FE-B32C9F275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65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5095-1460-284F-AEC9-26818FD720C3}" type="datetimeFigureOut">
              <a:rPr lang="en-US" smtClean="0"/>
              <a:t>9/12/19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FBCD-E8FE-C449-91FE-B32C9F275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63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5095-1460-284F-AEC9-26818FD720C3}" type="datetimeFigureOut">
              <a:rPr lang="en-US" smtClean="0"/>
              <a:t>9/12/19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FBCD-E8FE-C449-91FE-B32C9F275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1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5095-1460-284F-AEC9-26818FD720C3}" type="datetimeFigureOut">
              <a:rPr lang="en-US" smtClean="0"/>
              <a:t>9/12/19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FBCD-E8FE-C449-91FE-B32C9F275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665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5095-1460-284F-AEC9-26818FD720C3}" type="datetimeFigureOut">
              <a:rPr lang="en-US" smtClean="0"/>
              <a:t>9/12/19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FBCD-E8FE-C449-91FE-B32C9F275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475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5095-1460-284F-AEC9-26818FD720C3}" type="datetimeFigureOut">
              <a:rPr lang="en-US" smtClean="0"/>
              <a:t>9/12/19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FBCD-E8FE-C449-91FE-B32C9F275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62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15095-1460-284F-AEC9-26818FD720C3}" type="datetimeFigureOut">
              <a:rPr lang="en-US" smtClean="0"/>
              <a:t>9/12/19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4FBCD-E8FE-C449-91FE-B32C9F275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842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15095-1460-284F-AEC9-26818FD720C3}" type="datetimeFigureOut">
              <a:rPr lang="en-US" smtClean="0"/>
              <a:t>9/12/19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4FBCD-E8FE-C449-91FE-B32C9F275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440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4" Type="http://schemas.openxmlformats.org/officeDocument/2006/relationships/image" Target="../media/image50.png"/><Relationship Id="rId5" Type="http://schemas.openxmlformats.org/officeDocument/2006/relationships/image" Target="../media/image51.png"/><Relationship Id="rId6" Type="http://schemas.openxmlformats.org/officeDocument/2006/relationships/image" Target="../media/image52.png"/><Relationship Id="rId7" Type="http://schemas.openxmlformats.org/officeDocument/2006/relationships/image" Target="../media/image5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8.png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image" Target="../media/image63.png"/><Relationship Id="rId12" Type="http://schemas.openxmlformats.org/officeDocument/2006/relationships/image" Target="../media/image64.png"/><Relationship Id="rId13" Type="http://schemas.openxmlformats.org/officeDocument/2006/relationships/image" Target="../media/image65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4.png"/><Relationship Id="rId3" Type="http://schemas.openxmlformats.org/officeDocument/2006/relationships/image" Target="../media/image55.png"/><Relationship Id="rId4" Type="http://schemas.openxmlformats.org/officeDocument/2006/relationships/image" Target="../media/image56.png"/><Relationship Id="rId5" Type="http://schemas.openxmlformats.org/officeDocument/2006/relationships/image" Target="../media/image57.png"/><Relationship Id="rId6" Type="http://schemas.openxmlformats.org/officeDocument/2006/relationships/image" Target="../media/image58.png"/><Relationship Id="rId7" Type="http://schemas.openxmlformats.org/officeDocument/2006/relationships/image" Target="../media/image59.png"/><Relationship Id="rId8" Type="http://schemas.openxmlformats.org/officeDocument/2006/relationships/image" Target="../media/image60.png"/><Relationship Id="rId9" Type="http://schemas.openxmlformats.org/officeDocument/2006/relationships/image" Target="../media/image61.png"/><Relationship Id="rId10" Type="http://schemas.openxmlformats.org/officeDocument/2006/relationships/image" Target="../media/image6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4" Type="http://schemas.openxmlformats.org/officeDocument/2006/relationships/image" Target="../media/image68.png"/><Relationship Id="rId5" Type="http://schemas.openxmlformats.org/officeDocument/2006/relationships/image" Target="../media/image69.png"/><Relationship Id="rId6" Type="http://schemas.openxmlformats.org/officeDocument/2006/relationships/image" Target="../media/image70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6.png"/></Relationships>
</file>

<file path=ppt/slides/_rels/slide1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80.png"/><Relationship Id="rId12" Type="http://schemas.openxmlformats.org/officeDocument/2006/relationships/image" Target="../media/image81.png"/><Relationship Id="rId13" Type="http://schemas.openxmlformats.org/officeDocument/2006/relationships/image" Target="../media/image82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1.png"/><Relationship Id="rId3" Type="http://schemas.openxmlformats.org/officeDocument/2006/relationships/image" Target="../media/image72.png"/><Relationship Id="rId4" Type="http://schemas.openxmlformats.org/officeDocument/2006/relationships/image" Target="../media/image73.png"/><Relationship Id="rId5" Type="http://schemas.openxmlformats.org/officeDocument/2006/relationships/image" Target="../media/image74.png"/><Relationship Id="rId6" Type="http://schemas.openxmlformats.org/officeDocument/2006/relationships/image" Target="../media/image75.png"/><Relationship Id="rId7" Type="http://schemas.openxmlformats.org/officeDocument/2006/relationships/image" Target="../media/image76.png"/><Relationship Id="rId8" Type="http://schemas.openxmlformats.org/officeDocument/2006/relationships/image" Target="../media/image77.png"/><Relationship Id="rId9" Type="http://schemas.openxmlformats.org/officeDocument/2006/relationships/image" Target="../media/image78.png"/><Relationship Id="rId10" Type="http://schemas.openxmlformats.org/officeDocument/2006/relationships/image" Target="../media/image7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png"/><Relationship Id="rId4" Type="http://schemas.openxmlformats.org/officeDocument/2006/relationships/image" Target="../media/image84.png"/><Relationship Id="rId5" Type="http://schemas.openxmlformats.org/officeDocument/2006/relationships/image" Target="../media/image85.png"/><Relationship Id="rId6" Type="http://schemas.openxmlformats.org/officeDocument/2006/relationships/image" Target="../media/image86.png"/><Relationship Id="rId7" Type="http://schemas.openxmlformats.org/officeDocument/2006/relationships/image" Target="../media/image87.png"/><Relationship Id="rId8" Type="http://schemas.openxmlformats.org/officeDocument/2006/relationships/image" Target="../media/image88.png"/><Relationship Id="rId9" Type="http://schemas.openxmlformats.org/officeDocument/2006/relationships/image" Target="../media/image89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20.png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image" Target="../media/image99.png"/><Relationship Id="rId12" Type="http://schemas.openxmlformats.org/officeDocument/2006/relationships/image" Target="../media/image100.png"/><Relationship Id="rId13" Type="http://schemas.openxmlformats.org/officeDocument/2006/relationships/image" Target="../media/image101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0.png"/><Relationship Id="rId3" Type="http://schemas.openxmlformats.org/officeDocument/2006/relationships/image" Target="../media/image91.png"/><Relationship Id="rId4" Type="http://schemas.openxmlformats.org/officeDocument/2006/relationships/image" Target="../media/image92.png"/><Relationship Id="rId5" Type="http://schemas.openxmlformats.org/officeDocument/2006/relationships/image" Target="../media/image93.png"/><Relationship Id="rId6" Type="http://schemas.openxmlformats.org/officeDocument/2006/relationships/image" Target="../media/image94.png"/><Relationship Id="rId7" Type="http://schemas.openxmlformats.org/officeDocument/2006/relationships/image" Target="../media/image95.png"/><Relationship Id="rId8" Type="http://schemas.openxmlformats.org/officeDocument/2006/relationships/image" Target="../media/image96.png"/><Relationship Id="rId9" Type="http://schemas.openxmlformats.org/officeDocument/2006/relationships/image" Target="../media/image97.png"/><Relationship Id="rId10" Type="http://schemas.openxmlformats.org/officeDocument/2006/relationships/image" Target="../media/image9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2.png"/><Relationship Id="rId4" Type="http://schemas.openxmlformats.org/officeDocument/2006/relationships/image" Target="../media/image1000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4" Type="http://schemas.openxmlformats.org/officeDocument/2006/relationships/image" Target="../media/image15.png"/><Relationship Id="rId5" Type="http://schemas.openxmlformats.org/officeDocument/2006/relationships/image" Target="../media/image16.png"/><Relationship Id="rId6" Type="http://schemas.openxmlformats.org/officeDocument/2006/relationships/image" Target="../media/image17.png"/><Relationship Id="rId7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6" Type="http://schemas.openxmlformats.org/officeDocument/2006/relationships/image" Target="../media/image23.png"/><Relationship Id="rId7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4" Type="http://schemas.openxmlformats.org/officeDocument/2006/relationships/image" Target="../media/image27.png"/><Relationship Id="rId5" Type="http://schemas.openxmlformats.org/officeDocument/2006/relationships/image" Target="../media/image28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image" Target="../media/image38.png"/><Relationship Id="rId12" Type="http://schemas.openxmlformats.org/officeDocument/2006/relationships/image" Target="../media/image39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png"/><Relationship Id="rId3" Type="http://schemas.openxmlformats.org/officeDocument/2006/relationships/image" Target="../media/image30.png"/><Relationship Id="rId4" Type="http://schemas.openxmlformats.org/officeDocument/2006/relationships/image" Target="../media/image31.png"/><Relationship Id="rId5" Type="http://schemas.openxmlformats.org/officeDocument/2006/relationships/image" Target="../media/image32.png"/><Relationship Id="rId6" Type="http://schemas.openxmlformats.org/officeDocument/2006/relationships/image" Target="../media/image33.png"/><Relationship Id="rId7" Type="http://schemas.openxmlformats.org/officeDocument/2006/relationships/image" Target="../media/image34.png"/><Relationship Id="rId8" Type="http://schemas.openxmlformats.org/officeDocument/2006/relationships/image" Target="../media/image35.png"/><Relationship Id="rId9" Type="http://schemas.openxmlformats.org/officeDocument/2006/relationships/image" Target="../media/image36.png"/><Relationship Id="rId10" Type="http://schemas.openxmlformats.org/officeDocument/2006/relationships/image" Target="../media/image3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4" Type="http://schemas.openxmlformats.org/officeDocument/2006/relationships/image" Target="../media/image42.png"/><Relationship Id="rId5" Type="http://schemas.openxmlformats.org/officeDocument/2006/relationships/image" Target="../media/image43.png"/><Relationship Id="rId6" Type="http://schemas.openxmlformats.org/officeDocument/2006/relationships/image" Target="../media/image44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4" Type="http://schemas.openxmlformats.org/officeDocument/2006/relationships/image" Target="../media/image47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 flipV="1">
            <a:off x="1341123" y="2292293"/>
            <a:ext cx="1119910" cy="1631759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7254174" y="3175601"/>
            <a:ext cx="543124" cy="459089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lowchart: Connector 22"/>
          <p:cNvSpPr/>
          <p:nvPr/>
        </p:nvSpPr>
        <p:spPr>
          <a:xfrm>
            <a:off x="8530580" y="3573313"/>
            <a:ext cx="76970" cy="76970"/>
          </a:xfrm>
          <a:prstGeom prst="flowChartConnector">
            <a:avLst/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1600" tIns="50800" rIns="101600" bIns="50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/>
          </a:p>
        </p:txBody>
      </p:sp>
      <p:sp>
        <p:nvSpPr>
          <p:cNvPr id="28" name="TextBox 27"/>
          <p:cNvSpPr txBox="1"/>
          <p:nvPr/>
        </p:nvSpPr>
        <p:spPr>
          <a:xfrm>
            <a:off x="967336" y="3581011"/>
            <a:ext cx="317500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1941008" y="2035810"/>
            <a:ext cx="373303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1379600" y="1430509"/>
            <a:ext cx="16240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Ending point (head)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148567" y="3041578"/>
            <a:ext cx="16240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Starting point (tail)</a:t>
            </a:r>
          </a:p>
        </p:txBody>
      </p:sp>
      <p:sp>
        <p:nvSpPr>
          <p:cNvPr id="33" name="Left Brace 32"/>
          <p:cNvSpPr/>
          <p:nvPr/>
        </p:nvSpPr>
        <p:spPr>
          <a:xfrm rot="16200000">
            <a:off x="1620828" y="3325921"/>
            <a:ext cx="376018" cy="1657498"/>
          </a:xfrm>
          <a:custGeom>
            <a:avLst/>
            <a:gdLst>
              <a:gd name="connsiteX0" fmla="*/ 527772 w 527772"/>
              <a:gd name="connsiteY0" fmla="*/ 1482437 h 1482437"/>
              <a:gd name="connsiteX1" fmla="*/ 263886 w 527772"/>
              <a:gd name="connsiteY1" fmla="*/ 1438458 h 1482437"/>
              <a:gd name="connsiteX2" fmla="*/ 263886 w 527772"/>
              <a:gd name="connsiteY2" fmla="*/ 799059 h 1482437"/>
              <a:gd name="connsiteX3" fmla="*/ 0 w 527772"/>
              <a:gd name="connsiteY3" fmla="*/ 755080 h 1482437"/>
              <a:gd name="connsiteX4" fmla="*/ 263886 w 527772"/>
              <a:gd name="connsiteY4" fmla="*/ 711101 h 1482437"/>
              <a:gd name="connsiteX5" fmla="*/ 263886 w 527772"/>
              <a:gd name="connsiteY5" fmla="*/ 43979 h 1482437"/>
              <a:gd name="connsiteX6" fmla="*/ 527772 w 527772"/>
              <a:gd name="connsiteY6" fmla="*/ 0 h 1482437"/>
              <a:gd name="connsiteX7" fmla="*/ 527772 w 527772"/>
              <a:gd name="connsiteY7" fmla="*/ 1482437 h 1482437"/>
              <a:gd name="connsiteX0" fmla="*/ 527772 w 527772"/>
              <a:gd name="connsiteY0" fmla="*/ 1482437 h 1482437"/>
              <a:gd name="connsiteX1" fmla="*/ 263886 w 527772"/>
              <a:gd name="connsiteY1" fmla="*/ 1438458 h 1482437"/>
              <a:gd name="connsiteX2" fmla="*/ 263886 w 527772"/>
              <a:gd name="connsiteY2" fmla="*/ 799059 h 1482437"/>
              <a:gd name="connsiteX3" fmla="*/ 0 w 527772"/>
              <a:gd name="connsiteY3" fmla="*/ 755080 h 1482437"/>
              <a:gd name="connsiteX4" fmla="*/ 263886 w 527772"/>
              <a:gd name="connsiteY4" fmla="*/ 711101 h 1482437"/>
              <a:gd name="connsiteX5" fmla="*/ 263886 w 527772"/>
              <a:gd name="connsiteY5" fmla="*/ 43979 h 1482437"/>
              <a:gd name="connsiteX6" fmla="*/ 527772 w 527772"/>
              <a:gd name="connsiteY6" fmla="*/ 0 h 1482437"/>
              <a:gd name="connsiteX0" fmla="*/ 527772 w 527772"/>
              <a:gd name="connsiteY0" fmla="*/ 1482437 h 1482437"/>
              <a:gd name="connsiteX1" fmla="*/ 263886 w 527772"/>
              <a:gd name="connsiteY1" fmla="*/ 1438458 h 1482437"/>
              <a:gd name="connsiteX2" fmla="*/ 263886 w 527772"/>
              <a:gd name="connsiteY2" fmla="*/ 799059 h 1482437"/>
              <a:gd name="connsiteX3" fmla="*/ 0 w 527772"/>
              <a:gd name="connsiteY3" fmla="*/ 755080 h 1482437"/>
              <a:gd name="connsiteX4" fmla="*/ 263886 w 527772"/>
              <a:gd name="connsiteY4" fmla="*/ 711101 h 1482437"/>
              <a:gd name="connsiteX5" fmla="*/ 263886 w 527772"/>
              <a:gd name="connsiteY5" fmla="*/ 43979 h 1482437"/>
              <a:gd name="connsiteX6" fmla="*/ 527772 w 527772"/>
              <a:gd name="connsiteY6" fmla="*/ 0 h 1482437"/>
              <a:gd name="connsiteX7" fmla="*/ 527772 w 527772"/>
              <a:gd name="connsiteY7" fmla="*/ 1482437 h 1482437"/>
              <a:gd name="connsiteX0" fmla="*/ 527772 w 527772"/>
              <a:gd name="connsiteY0" fmla="*/ 1482437 h 1482437"/>
              <a:gd name="connsiteX1" fmla="*/ 263886 w 527772"/>
              <a:gd name="connsiteY1" fmla="*/ 1438458 h 1482437"/>
              <a:gd name="connsiteX2" fmla="*/ 263886 w 527772"/>
              <a:gd name="connsiteY2" fmla="*/ 799059 h 1482437"/>
              <a:gd name="connsiteX3" fmla="*/ 83124 w 527772"/>
              <a:gd name="connsiteY3" fmla="*/ 741228 h 1482437"/>
              <a:gd name="connsiteX4" fmla="*/ 263886 w 527772"/>
              <a:gd name="connsiteY4" fmla="*/ 711101 h 1482437"/>
              <a:gd name="connsiteX5" fmla="*/ 263886 w 527772"/>
              <a:gd name="connsiteY5" fmla="*/ 43979 h 1482437"/>
              <a:gd name="connsiteX6" fmla="*/ 527772 w 527772"/>
              <a:gd name="connsiteY6" fmla="*/ 0 h 1482437"/>
              <a:gd name="connsiteX0" fmla="*/ 444648 w 444648"/>
              <a:gd name="connsiteY0" fmla="*/ 1482437 h 1482437"/>
              <a:gd name="connsiteX1" fmla="*/ 180762 w 444648"/>
              <a:gd name="connsiteY1" fmla="*/ 1438458 h 1482437"/>
              <a:gd name="connsiteX2" fmla="*/ 180762 w 444648"/>
              <a:gd name="connsiteY2" fmla="*/ 799059 h 1482437"/>
              <a:gd name="connsiteX3" fmla="*/ 27709 w 444648"/>
              <a:gd name="connsiteY3" fmla="*/ 741228 h 1482437"/>
              <a:gd name="connsiteX4" fmla="*/ 180762 w 444648"/>
              <a:gd name="connsiteY4" fmla="*/ 711101 h 1482437"/>
              <a:gd name="connsiteX5" fmla="*/ 180762 w 444648"/>
              <a:gd name="connsiteY5" fmla="*/ 43979 h 1482437"/>
              <a:gd name="connsiteX6" fmla="*/ 444648 w 444648"/>
              <a:gd name="connsiteY6" fmla="*/ 0 h 1482437"/>
              <a:gd name="connsiteX7" fmla="*/ 444648 w 444648"/>
              <a:gd name="connsiteY7" fmla="*/ 1482437 h 1482437"/>
              <a:gd name="connsiteX0" fmla="*/ 444648 w 444648"/>
              <a:gd name="connsiteY0" fmla="*/ 1482437 h 1482437"/>
              <a:gd name="connsiteX1" fmla="*/ 180762 w 444648"/>
              <a:gd name="connsiteY1" fmla="*/ 1438458 h 1482437"/>
              <a:gd name="connsiteX2" fmla="*/ 180762 w 444648"/>
              <a:gd name="connsiteY2" fmla="*/ 799059 h 1482437"/>
              <a:gd name="connsiteX3" fmla="*/ 0 w 444648"/>
              <a:gd name="connsiteY3" fmla="*/ 741228 h 1482437"/>
              <a:gd name="connsiteX4" fmla="*/ 180762 w 444648"/>
              <a:gd name="connsiteY4" fmla="*/ 711101 h 1482437"/>
              <a:gd name="connsiteX5" fmla="*/ 180762 w 444648"/>
              <a:gd name="connsiteY5" fmla="*/ 43979 h 1482437"/>
              <a:gd name="connsiteX6" fmla="*/ 444648 w 444648"/>
              <a:gd name="connsiteY6" fmla="*/ 0 h 1482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48" h="1482437" stroke="0" extrusionOk="0">
                <a:moveTo>
                  <a:pt x="444648" y="1482437"/>
                </a:moveTo>
                <a:cubicBezTo>
                  <a:pt x="298908" y="1482437"/>
                  <a:pt x="180762" y="1462747"/>
                  <a:pt x="180762" y="1438458"/>
                </a:cubicBezTo>
                <a:lnTo>
                  <a:pt x="180762" y="799059"/>
                </a:lnTo>
                <a:cubicBezTo>
                  <a:pt x="180762" y="774770"/>
                  <a:pt x="173449" y="741228"/>
                  <a:pt x="27709" y="741228"/>
                </a:cubicBezTo>
                <a:cubicBezTo>
                  <a:pt x="173449" y="741228"/>
                  <a:pt x="180762" y="735390"/>
                  <a:pt x="180762" y="711101"/>
                </a:cubicBezTo>
                <a:lnTo>
                  <a:pt x="180762" y="43979"/>
                </a:lnTo>
                <a:cubicBezTo>
                  <a:pt x="180762" y="19690"/>
                  <a:pt x="298908" y="0"/>
                  <a:pt x="444648" y="0"/>
                </a:cubicBezTo>
                <a:lnTo>
                  <a:pt x="444648" y="1482437"/>
                </a:lnTo>
                <a:close/>
              </a:path>
              <a:path w="444648" h="1482437" fill="none">
                <a:moveTo>
                  <a:pt x="444648" y="1482437"/>
                </a:moveTo>
                <a:cubicBezTo>
                  <a:pt x="298908" y="1482437"/>
                  <a:pt x="180762" y="1462747"/>
                  <a:pt x="180762" y="1438458"/>
                </a:cubicBezTo>
                <a:lnTo>
                  <a:pt x="180762" y="799059"/>
                </a:lnTo>
                <a:cubicBezTo>
                  <a:pt x="180762" y="774770"/>
                  <a:pt x="145740" y="741228"/>
                  <a:pt x="0" y="741228"/>
                </a:cubicBezTo>
                <a:cubicBezTo>
                  <a:pt x="145740" y="741228"/>
                  <a:pt x="180762" y="735390"/>
                  <a:pt x="180762" y="711101"/>
                </a:cubicBezTo>
                <a:lnTo>
                  <a:pt x="180762" y="43979"/>
                </a:lnTo>
                <a:cubicBezTo>
                  <a:pt x="180762" y="19690"/>
                  <a:pt x="298908" y="0"/>
                  <a:pt x="444648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01600" tIns="50800" rIns="101600" bIns="50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/>
          </a:p>
        </p:txBody>
      </p:sp>
      <p:sp>
        <p:nvSpPr>
          <p:cNvPr id="35" name="TextBox 34"/>
          <p:cNvSpPr txBox="1"/>
          <p:nvPr/>
        </p:nvSpPr>
        <p:spPr>
          <a:xfrm>
            <a:off x="939430" y="4436125"/>
            <a:ext cx="18097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Equivalent</a:t>
            </a:r>
          </a:p>
          <a:p>
            <a:pPr algn="ctr"/>
            <a:r>
              <a:rPr lang="en-US" sz="2000" dirty="0"/>
              <a:t>bound vectors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985738" y="3213448"/>
            <a:ext cx="317500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994154" y="1664336"/>
            <a:ext cx="317500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 i="1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3587428" y="2582014"/>
            <a:ext cx="367533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514675" y="2578494"/>
            <a:ext cx="367533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421797" y="2578494"/>
            <a:ext cx="488757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667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43" name="Left Brace 32"/>
          <p:cNvSpPr/>
          <p:nvPr/>
        </p:nvSpPr>
        <p:spPr>
          <a:xfrm rot="16200000">
            <a:off x="4681269" y="3439334"/>
            <a:ext cx="397031" cy="1430671"/>
          </a:xfrm>
          <a:custGeom>
            <a:avLst/>
            <a:gdLst>
              <a:gd name="connsiteX0" fmla="*/ 527772 w 527772"/>
              <a:gd name="connsiteY0" fmla="*/ 1482437 h 1482437"/>
              <a:gd name="connsiteX1" fmla="*/ 263886 w 527772"/>
              <a:gd name="connsiteY1" fmla="*/ 1438458 h 1482437"/>
              <a:gd name="connsiteX2" fmla="*/ 263886 w 527772"/>
              <a:gd name="connsiteY2" fmla="*/ 799059 h 1482437"/>
              <a:gd name="connsiteX3" fmla="*/ 0 w 527772"/>
              <a:gd name="connsiteY3" fmla="*/ 755080 h 1482437"/>
              <a:gd name="connsiteX4" fmla="*/ 263886 w 527772"/>
              <a:gd name="connsiteY4" fmla="*/ 711101 h 1482437"/>
              <a:gd name="connsiteX5" fmla="*/ 263886 w 527772"/>
              <a:gd name="connsiteY5" fmla="*/ 43979 h 1482437"/>
              <a:gd name="connsiteX6" fmla="*/ 527772 w 527772"/>
              <a:gd name="connsiteY6" fmla="*/ 0 h 1482437"/>
              <a:gd name="connsiteX7" fmla="*/ 527772 w 527772"/>
              <a:gd name="connsiteY7" fmla="*/ 1482437 h 1482437"/>
              <a:gd name="connsiteX0" fmla="*/ 527772 w 527772"/>
              <a:gd name="connsiteY0" fmla="*/ 1482437 h 1482437"/>
              <a:gd name="connsiteX1" fmla="*/ 263886 w 527772"/>
              <a:gd name="connsiteY1" fmla="*/ 1438458 h 1482437"/>
              <a:gd name="connsiteX2" fmla="*/ 263886 w 527772"/>
              <a:gd name="connsiteY2" fmla="*/ 799059 h 1482437"/>
              <a:gd name="connsiteX3" fmla="*/ 0 w 527772"/>
              <a:gd name="connsiteY3" fmla="*/ 755080 h 1482437"/>
              <a:gd name="connsiteX4" fmla="*/ 263886 w 527772"/>
              <a:gd name="connsiteY4" fmla="*/ 711101 h 1482437"/>
              <a:gd name="connsiteX5" fmla="*/ 263886 w 527772"/>
              <a:gd name="connsiteY5" fmla="*/ 43979 h 1482437"/>
              <a:gd name="connsiteX6" fmla="*/ 527772 w 527772"/>
              <a:gd name="connsiteY6" fmla="*/ 0 h 1482437"/>
              <a:gd name="connsiteX0" fmla="*/ 527772 w 527772"/>
              <a:gd name="connsiteY0" fmla="*/ 1482437 h 1482437"/>
              <a:gd name="connsiteX1" fmla="*/ 263886 w 527772"/>
              <a:gd name="connsiteY1" fmla="*/ 1438458 h 1482437"/>
              <a:gd name="connsiteX2" fmla="*/ 263886 w 527772"/>
              <a:gd name="connsiteY2" fmla="*/ 799059 h 1482437"/>
              <a:gd name="connsiteX3" fmla="*/ 0 w 527772"/>
              <a:gd name="connsiteY3" fmla="*/ 755080 h 1482437"/>
              <a:gd name="connsiteX4" fmla="*/ 263886 w 527772"/>
              <a:gd name="connsiteY4" fmla="*/ 711101 h 1482437"/>
              <a:gd name="connsiteX5" fmla="*/ 263886 w 527772"/>
              <a:gd name="connsiteY5" fmla="*/ 43979 h 1482437"/>
              <a:gd name="connsiteX6" fmla="*/ 527772 w 527772"/>
              <a:gd name="connsiteY6" fmla="*/ 0 h 1482437"/>
              <a:gd name="connsiteX7" fmla="*/ 527772 w 527772"/>
              <a:gd name="connsiteY7" fmla="*/ 1482437 h 1482437"/>
              <a:gd name="connsiteX0" fmla="*/ 527772 w 527772"/>
              <a:gd name="connsiteY0" fmla="*/ 1482437 h 1482437"/>
              <a:gd name="connsiteX1" fmla="*/ 263886 w 527772"/>
              <a:gd name="connsiteY1" fmla="*/ 1438458 h 1482437"/>
              <a:gd name="connsiteX2" fmla="*/ 263886 w 527772"/>
              <a:gd name="connsiteY2" fmla="*/ 799059 h 1482437"/>
              <a:gd name="connsiteX3" fmla="*/ 83124 w 527772"/>
              <a:gd name="connsiteY3" fmla="*/ 741228 h 1482437"/>
              <a:gd name="connsiteX4" fmla="*/ 263886 w 527772"/>
              <a:gd name="connsiteY4" fmla="*/ 711101 h 1482437"/>
              <a:gd name="connsiteX5" fmla="*/ 263886 w 527772"/>
              <a:gd name="connsiteY5" fmla="*/ 43979 h 1482437"/>
              <a:gd name="connsiteX6" fmla="*/ 527772 w 527772"/>
              <a:gd name="connsiteY6" fmla="*/ 0 h 1482437"/>
              <a:gd name="connsiteX0" fmla="*/ 444648 w 444648"/>
              <a:gd name="connsiteY0" fmla="*/ 1482437 h 1482437"/>
              <a:gd name="connsiteX1" fmla="*/ 180762 w 444648"/>
              <a:gd name="connsiteY1" fmla="*/ 1438458 h 1482437"/>
              <a:gd name="connsiteX2" fmla="*/ 180762 w 444648"/>
              <a:gd name="connsiteY2" fmla="*/ 799059 h 1482437"/>
              <a:gd name="connsiteX3" fmla="*/ 27709 w 444648"/>
              <a:gd name="connsiteY3" fmla="*/ 741228 h 1482437"/>
              <a:gd name="connsiteX4" fmla="*/ 180762 w 444648"/>
              <a:gd name="connsiteY4" fmla="*/ 711101 h 1482437"/>
              <a:gd name="connsiteX5" fmla="*/ 180762 w 444648"/>
              <a:gd name="connsiteY5" fmla="*/ 43979 h 1482437"/>
              <a:gd name="connsiteX6" fmla="*/ 444648 w 444648"/>
              <a:gd name="connsiteY6" fmla="*/ 0 h 1482437"/>
              <a:gd name="connsiteX7" fmla="*/ 444648 w 444648"/>
              <a:gd name="connsiteY7" fmla="*/ 1482437 h 1482437"/>
              <a:gd name="connsiteX0" fmla="*/ 444648 w 444648"/>
              <a:gd name="connsiteY0" fmla="*/ 1482437 h 1482437"/>
              <a:gd name="connsiteX1" fmla="*/ 180762 w 444648"/>
              <a:gd name="connsiteY1" fmla="*/ 1438458 h 1482437"/>
              <a:gd name="connsiteX2" fmla="*/ 180762 w 444648"/>
              <a:gd name="connsiteY2" fmla="*/ 799059 h 1482437"/>
              <a:gd name="connsiteX3" fmla="*/ 0 w 444648"/>
              <a:gd name="connsiteY3" fmla="*/ 741228 h 1482437"/>
              <a:gd name="connsiteX4" fmla="*/ 180762 w 444648"/>
              <a:gd name="connsiteY4" fmla="*/ 711101 h 1482437"/>
              <a:gd name="connsiteX5" fmla="*/ 180762 w 444648"/>
              <a:gd name="connsiteY5" fmla="*/ 43979 h 1482437"/>
              <a:gd name="connsiteX6" fmla="*/ 444648 w 444648"/>
              <a:gd name="connsiteY6" fmla="*/ 0 h 1482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48" h="1482437" stroke="0" extrusionOk="0">
                <a:moveTo>
                  <a:pt x="444648" y="1482437"/>
                </a:moveTo>
                <a:cubicBezTo>
                  <a:pt x="298908" y="1482437"/>
                  <a:pt x="180762" y="1462747"/>
                  <a:pt x="180762" y="1438458"/>
                </a:cubicBezTo>
                <a:lnTo>
                  <a:pt x="180762" y="799059"/>
                </a:lnTo>
                <a:cubicBezTo>
                  <a:pt x="180762" y="774770"/>
                  <a:pt x="173449" y="741228"/>
                  <a:pt x="27709" y="741228"/>
                </a:cubicBezTo>
                <a:cubicBezTo>
                  <a:pt x="173449" y="741228"/>
                  <a:pt x="180762" y="735390"/>
                  <a:pt x="180762" y="711101"/>
                </a:cubicBezTo>
                <a:lnTo>
                  <a:pt x="180762" y="43979"/>
                </a:lnTo>
                <a:cubicBezTo>
                  <a:pt x="180762" y="19690"/>
                  <a:pt x="298908" y="0"/>
                  <a:pt x="444648" y="0"/>
                </a:cubicBezTo>
                <a:lnTo>
                  <a:pt x="444648" y="1482437"/>
                </a:lnTo>
                <a:close/>
              </a:path>
              <a:path w="444648" h="1482437" fill="none">
                <a:moveTo>
                  <a:pt x="444648" y="1482437"/>
                </a:moveTo>
                <a:cubicBezTo>
                  <a:pt x="298908" y="1482437"/>
                  <a:pt x="180762" y="1462747"/>
                  <a:pt x="180762" y="1438458"/>
                </a:cubicBezTo>
                <a:lnTo>
                  <a:pt x="180762" y="799059"/>
                </a:lnTo>
                <a:cubicBezTo>
                  <a:pt x="180762" y="774770"/>
                  <a:pt x="145740" y="741228"/>
                  <a:pt x="0" y="741228"/>
                </a:cubicBezTo>
                <a:cubicBezTo>
                  <a:pt x="145740" y="741228"/>
                  <a:pt x="180762" y="735390"/>
                  <a:pt x="180762" y="711101"/>
                </a:cubicBezTo>
                <a:lnTo>
                  <a:pt x="180762" y="43979"/>
                </a:lnTo>
                <a:cubicBezTo>
                  <a:pt x="180762" y="19690"/>
                  <a:pt x="298908" y="0"/>
                  <a:pt x="444648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01600" tIns="50800" rIns="101600" bIns="50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/>
          </a:p>
        </p:txBody>
      </p:sp>
      <p:sp>
        <p:nvSpPr>
          <p:cNvPr id="44" name="TextBox 43"/>
          <p:cNvSpPr txBox="1"/>
          <p:nvPr/>
        </p:nvSpPr>
        <p:spPr>
          <a:xfrm>
            <a:off x="3929158" y="4436193"/>
            <a:ext cx="195118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Opposite</a:t>
            </a:r>
          </a:p>
          <a:p>
            <a:pPr algn="ctr"/>
            <a:r>
              <a:rPr lang="en-US" sz="2000" dirty="0"/>
              <a:t>orientation</a:t>
            </a:r>
          </a:p>
          <a:p>
            <a:pPr algn="ctr"/>
            <a:r>
              <a:rPr lang="en-US" sz="2000" dirty="0"/>
              <a:t>(same attitude)</a:t>
            </a:r>
          </a:p>
        </p:txBody>
      </p:sp>
      <p:sp>
        <p:nvSpPr>
          <p:cNvPr id="45" name="Left Brace 32"/>
          <p:cNvSpPr/>
          <p:nvPr/>
        </p:nvSpPr>
        <p:spPr>
          <a:xfrm rot="5400000">
            <a:off x="4791259" y="1201104"/>
            <a:ext cx="355304" cy="1281769"/>
          </a:xfrm>
          <a:custGeom>
            <a:avLst/>
            <a:gdLst>
              <a:gd name="connsiteX0" fmla="*/ 527772 w 527772"/>
              <a:gd name="connsiteY0" fmla="*/ 1482437 h 1482437"/>
              <a:gd name="connsiteX1" fmla="*/ 263886 w 527772"/>
              <a:gd name="connsiteY1" fmla="*/ 1438458 h 1482437"/>
              <a:gd name="connsiteX2" fmla="*/ 263886 w 527772"/>
              <a:gd name="connsiteY2" fmla="*/ 799059 h 1482437"/>
              <a:gd name="connsiteX3" fmla="*/ 0 w 527772"/>
              <a:gd name="connsiteY3" fmla="*/ 755080 h 1482437"/>
              <a:gd name="connsiteX4" fmla="*/ 263886 w 527772"/>
              <a:gd name="connsiteY4" fmla="*/ 711101 h 1482437"/>
              <a:gd name="connsiteX5" fmla="*/ 263886 w 527772"/>
              <a:gd name="connsiteY5" fmla="*/ 43979 h 1482437"/>
              <a:gd name="connsiteX6" fmla="*/ 527772 w 527772"/>
              <a:gd name="connsiteY6" fmla="*/ 0 h 1482437"/>
              <a:gd name="connsiteX7" fmla="*/ 527772 w 527772"/>
              <a:gd name="connsiteY7" fmla="*/ 1482437 h 1482437"/>
              <a:gd name="connsiteX0" fmla="*/ 527772 w 527772"/>
              <a:gd name="connsiteY0" fmla="*/ 1482437 h 1482437"/>
              <a:gd name="connsiteX1" fmla="*/ 263886 w 527772"/>
              <a:gd name="connsiteY1" fmla="*/ 1438458 h 1482437"/>
              <a:gd name="connsiteX2" fmla="*/ 263886 w 527772"/>
              <a:gd name="connsiteY2" fmla="*/ 799059 h 1482437"/>
              <a:gd name="connsiteX3" fmla="*/ 0 w 527772"/>
              <a:gd name="connsiteY3" fmla="*/ 755080 h 1482437"/>
              <a:gd name="connsiteX4" fmla="*/ 263886 w 527772"/>
              <a:gd name="connsiteY4" fmla="*/ 711101 h 1482437"/>
              <a:gd name="connsiteX5" fmla="*/ 263886 w 527772"/>
              <a:gd name="connsiteY5" fmla="*/ 43979 h 1482437"/>
              <a:gd name="connsiteX6" fmla="*/ 527772 w 527772"/>
              <a:gd name="connsiteY6" fmla="*/ 0 h 1482437"/>
              <a:gd name="connsiteX0" fmla="*/ 527772 w 527772"/>
              <a:gd name="connsiteY0" fmla="*/ 1482437 h 1482437"/>
              <a:gd name="connsiteX1" fmla="*/ 263886 w 527772"/>
              <a:gd name="connsiteY1" fmla="*/ 1438458 h 1482437"/>
              <a:gd name="connsiteX2" fmla="*/ 263886 w 527772"/>
              <a:gd name="connsiteY2" fmla="*/ 799059 h 1482437"/>
              <a:gd name="connsiteX3" fmla="*/ 0 w 527772"/>
              <a:gd name="connsiteY3" fmla="*/ 755080 h 1482437"/>
              <a:gd name="connsiteX4" fmla="*/ 263886 w 527772"/>
              <a:gd name="connsiteY4" fmla="*/ 711101 h 1482437"/>
              <a:gd name="connsiteX5" fmla="*/ 263886 w 527772"/>
              <a:gd name="connsiteY5" fmla="*/ 43979 h 1482437"/>
              <a:gd name="connsiteX6" fmla="*/ 527772 w 527772"/>
              <a:gd name="connsiteY6" fmla="*/ 0 h 1482437"/>
              <a:gd name="connsiteX7" fmla="*/ 527772 w 527772"/>
              <a:gd name="connsiteY7" fmla="*/ 1482437 h 1482437"/>
              <a:gd name="connsiteX0" fmla="*/ 527772 w 527772"/>
              <a:gd name="connsiteY0" fmla="*/ 1482437 h 1482437"/>
              <a:gd name="connsiteX1" fmla="*/ 263886 w 527772"/>
              <a:gd name="connsiteY1" fmla="*/ 1438458 h 1482437"/>
              <a:gd name="connsiteX2" fmla="*/ 263886 w 527772"/>
              <a:gd name="connsiteY2" fmla="*/ 799059 h 1482437"/>
              <a:gd name="connsiteX3" fmla="*/ 83124 w 527772"/>
              <a:gd name="connsiteY3" fmla="*/ 741228 h 1482437"/>
              <a:gd name="connsiteX4" fmla="*/ 263886 w 527772"/>
              <a:gd name="connsiteY4" fmla="*/ 711101 h 1482437"/>
              <a:gd name="connsiteX5" fmla="*/ 263886 w 527772"/>
              <a:gd name="connsiteY5" fmla="*/ 43979 h 1482437"/>
              <a:gd name="connsiteX6" fmla="*/ 527772 w 527772"/>
              <a:gd name="connsiteY6" fmla="*/ 0 h 1482437"/>
              <a:gd name="connsiteX0" fmla="*/ 444648 w 444648"/>
              <a:gd name="connsiteY0" fmla="*/ 1482437 h 1482437"/>
              <a:gd name="connsiteX1" fmla="*/ 180762 w 444648"/>
              <a:gd name="connsiteY1" fmla="*/ 1438458 h 1482437"/>
              <a:gd name="connsiteX2" fmla="*/ 180762 w 444648"/>
              <a:gd name="connsiteY2" fmla="*/ 799059 h 1482437"/>
              <a:gd name="connsiteX3" fmla="*/ 27709 w 444648"/>
              <a:gd name="connsiteY3" fmla="*/ 741228 h 1482437"/>
              <a:gd name="connsiteX4" fmla="*/ 180762 w 444648"/>
              <a:gd name="connsiteY4" fmla="*/ 711101 h 1482437"/>
              <a:gd name="connsiteX5" fmla="*/ 180762 w 444648"/>
              <a:gd name="connsiteY5" fmla="*/ 43979 h 1482437"/>
              <a:gd name="connsiteX6" fmla="*/ 444648 w 444648"/>
              <a:gd name="connsiteY6" fmla="*/ 0 h 1482437"/>
              <a:gd name="connsiteX7" fmla="*/ 444648 w 444648"/>
              <a:gd name="connsiteY7" fmla="*/ 1482437 h 1482437"/>
              <a:gd name="connsiteX0" fmla="*/ 444648 w 444648"/>
              <a:gd name="connsiteY0" fmla="*/ 1482437 h 1482437"/>
              <a:gd name="connsiteX1" fmla="*/ 180762 w 444648"/>
              <a:gd name="connsiteY1" fmla="*/ 1438458 h 1482437"/>
              <a:gd name="connsiteX2" fmla="*/ 180762 w 444648"/>
              <a:gd name="connsiteY2" fmla="*/ 799059 h 1482437"/>
              <a:gd name="connsiteX3" fmla="*/ 0 w 444648"/>
              <a:gd name="connsiteY3" fmla="*/ 741228 h 1482437"/>
              <a:gd name="connsiteX4" fmla="*/ 180762 w 444648"/>
              <a:gd name="connsiteY4" fmla="*/ 711101 h 1482437"/>
              <a:gd name="connsiteX5" fmla="*/ 180762 w 444648"/>
              <a:gd name="connsiteY5" fmla="*/ 43979 h 1482437"/>
              <a:gd name="connsiteX6" fmla="*/ 444648 w 444648"/>
              <a:gd name="connsiteY6" fmla="*/ 0 h 1482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48" h="1482437" stroke="0" extrusionOk="0">
                <a:moveTo>
                  <a:pt x="444648" y="1482437"/>
                </a:moveTo>
                <a:cubicBezTo>
                  <a:pt x="298908" y="1482437"/>
                  <a:pt x="180762" y="1462747"/>
                  <a:pt x="180762" y="1438458"/>
                </a:cubicBezTo>
                <a:lnTo>
                  <a:pt x="180762" y="799059"/>
                </a:lnTo>
                <a:cubicBezTo>
                  <a:pt x="180762" y="774770"/>
                  <a:pt x="173449" y="741228"/>
                  <a:pt x="27709" y="741228"/>
                </a:cubicBezTo>
                <a:cubicBezTo>
                  <a:pt x="173449" y="741228"/>
                  <a:pt x="180762" y="735390"/>
                  <a:pt x="180762" y="711101"/>
                </a:cubicBezTo>
                <a:lnTo>
                  <a:pt x="180762" y="43979"/>
                </a:lnTo>
                <a:cubicBezTo>
                  <a:pt x="180762" y="19690"/>
                  <a:pt x="298908" y="0"/>
                  <a:pt x="444648" y="0"/>
                </a:cubicBezTo>
                <a:lnTo>
                  <a:pt x="444648" y="1482437"/>
                </a:lnTo>
                <a:close/>
              </a:path>
              <a:path w="444648" h="1482437" fill="none">
                <a:moveTo>
                  <a:pt x="444648" y="1482437"/>
                </a:moveTo>
                <a:cubicBezTo>
                  <a:pt x="298908" y="1482437"/>
                  <a:pt x="180762" y="1462747"/>
                  <a:pt x="180762" y="1438458"/>
                </a:cubicBezTo>
                <a:lnTo>
                  <a:pt x="180762" y="799059"/>
                </a:lnTo>
                <a:cubicBezTo>
                  <a:pt x="180762" y="774770"/>
                  <a:pt x="145740" y="741228"/>
                  <a:pt x="0" y="741228"/>
                </a:cubicBezTo>
                <a:cubicBezTo>
                  <a:pt x="145740" y="741228"/>
                  <a:pt x="180762" y="735390"/>
                  <a:pt x="180762" y="711101"/>
                </a:cubicBezTo>
                <a:lnTo>
                  <a:pt x="180762" y="43979"/>
                </a:lnTo>
                <a:cubicBezTo>
                  <a:pt x="180762" y="19690"/>
                  <a:pt x="298908" y="0"/>
                  <a:pt x="444648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01600" tIns="50800" rIns="101600" bIns="50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/>
          </a:p>
        </p:txBody>
      </p:sp>
      <p:sp>
        <p:nvSpPr>
          <p:cNvPr id="46" name="TextBox 45"/>
          <p:cNvSpPr txBox="1"/>
          <p:nvPr/>
        </p:nvSpPr>
        <p:spPr>
          <a:xfrm>
            <a:off x="4203380" y="1154290"/>
            <a:ext cx="16440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Equal vectors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669795" y="2662640"/>
            <a:ext cx="524837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223045" y="2972125"/>
            <a:ext cx="356638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8205865" y="3324530"/>
            <a:ext cx="345401" cy="502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67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</a:p>
        </p:txBody>
      </p:sp>
      <p:sp>
        <p:nvSpPr>
          <p:cNvPr id="50" name="Left Brace 32"/>
          <p:cNvSpPr/>
          <p:nvPr/>
        </p:nvSpPr>
        <p:spPr>
          <a:xfrm rot="5400000">
            <a:off x="6919849" y="941432"/>
            <a:ext cx="370189" cy="1816001"/>
          </a:xfrm>
          <a:custGeom>
            <a:avLst/>
            <a:gdLst>
              <a:gd name="connsiteX0" fmla="*/ 527772 w 527772"/>
              <a:gd name="connsiteY0" fmla="*/ 1482437 h 1482437"/>
              <a:gd name="connsiteX1" fmla="*/ 263886 w 527772"/>
              <a:gd name="connsiteY1" fmla="*/ 1438458 h 1482437"/>
              <a:gd name="connsiteX2" fmla="*/ 263886 w 527772"/>
              <a:gd name="connsiteY2" fmla="*/ 799059 h 1482437"/>
              <a:gd name="connsiteX3" fmla="*/ 0 w 527772"/>
              <a:gd name="connsiteY3" fmla="*/ 755080 h 1482437"/>
              <a:gd name="connsiteX4" fmla="*/ 263886 w 527772"/>
              <a:gd name="connsiteY4" fmla="*/ 711101 h 1482437"/>
              <a:gd name="connsiteX5" fmla="*/ 263886 w 527772"/>
              <a:gd name="connsiteY5" fmla="*/ 43979 h 1482437"/>
              <a:gd name="connsiteX6" fmla="*/ 527772 w 527772"/>
              <a:gd name="connsiteY6" fmla="*/ 0 h 1482437"/>
              <a:gd name="connsiteX7" fmla="*/ 527772 w 527772"/>
              <a:gd name="connsiteY7" fmla="*/ 1482437 h 1482437"/>
              <a:gd name="connsiteX0" fmla="*/ 527772 w 527772"/>
              <a:gd name="connsiteY0" fmla="*/ 1482437 h 1482437"/>
              <a:gd name="connsiteX1" fmla="*/ 263886 w 527772"/>
              <a:gd name="connsiteY1" fmla="*/ 1438458 h 1482437"/>
              <a:gd name="connsiteX2" fmla="*/ 263886 w 527772"/>
              <a:gd name="connsiteY2" fmla="*/ 799059 h 1482437"/>
              <a:gd name="connsiteX3" fmla="*/ 0 w 527772"/>
              <a:gd name="connsiteY3" fmla="*/ 755080 h 1482437"/>
              <a:gd name="connsiteX4" fmla="*/ 263886 w 527772"/>
              <a:gd name="connsiteY4" fmla="*/ 711101 h 1482437"/>
              <a:gd name="connsiteX5" fmla="*/ 263886 w 527772"/>
              <a:gd name="connsiteY5" fmla="*/ 43979 h 1482437"/>
              <a:gd name="connsiteX6" fmla="*/ 527772 w 527772"/>
              <a:gd name="connsiteY6" fmla="*/ 0 h 1482437"/>
              <a:gd name="connsiteX0" fmla="*/ 527772 w 527772"/>
              <a:gd name="connsiteY0" fmla="*/ 1482437 h 1482437"/>
              <a:gd name="connsiteX1" fmla="*/ 263886 w 527772"/>
              <a:gd name="connsiteY1" fmla="*/ 1438458 h 1482437"/>
              <a:gd name="connsiteX2" fmla="*/ 263886 w 527772"/>
              <a:gd name="connsiteY2" fmla="*/ 799059 h 1482437"/>
              <a:gd name="connsiteX3" fmla="*/ 0 w 527772"/>
              <a:gd name="connsiteY3" fmla="*/ 755080 h 1482437"/>
              <a:gd name="connsiteX4" fmla="*/ 263886 w 527772"/>
              <a:gd name="connsiteY4" fmla="*/ 711101 h 1482437"/>
              <a:gd name="connsiteX5" fmla="*/ 263886 w 527772"/>
              <a:gd name="connsiteY5" fmla="*/ 43979 h 1482437"/>
              <a:gd name="connsiteX6" fmla="*/ 527772 w 527772"/>
              <a:gd name="connsiteY6" fmla="*/ 0 h 1482437"/>
              <a:gd name="connsiteX7" fmla="*/ 527772 w 527772"/>
              <a:gd name="connsiteY7" fmla="*/ 1482437 h 1482437"/>
              <a:gd name="connsiteX0" fmla="*/ 527772 w 527772"/>
              <a:gd name="connsiteY0" fmla="*/ 1482437 h 1482437"/>
              <a:gd name="connsiteX1" fmla="*/ 263886 w 527772"/>
              <a:gd name="connsiteY1" fmla="*/ 1438458 h 1482437"/>
              <a:gd name="connsiteX2" fmla="*/ 263886 w 527772"/>
              <a:gd name="connsiteY2" fmla="*/ 799059 h 1482437"/>
              <a:gd name="connsiteX3" fmla="*/ 83124 w 527772"/>
              <a:gd name="connsiteY3" fmla="*/ 741228 h 1482437"/>
              <a:gd name="connsiteX4" fmla="*/ 263886 w 527772"/>
              <a:gd name="connsiteY4" fmla="*/ 711101 h 1482437"/>
              <a:gd name="connsiteX5" fmla="*/ 263886 w 527772"/>
              <a:gd name="connsiteY5" fmla="*/ 43979 h 1482437"/>
              <a:gd name="connsiteX6" fmla="*/ 527772 w 527772"/>
              <a:gd name="connsiteY6" fmla="*/ 0 h 1482437"/>
              <a:gd name="connsiteX0" fmla="*/ 444648 w 444648"/>
              <a:gd name="connsiteY0" fmla="*/ 1482437 h 1482437"/>
              <a:gd name="connsiteX1" fmla="*/ 180762 w 444648"/>
              <a:gd name="connsiteY1" fmla="*/ 1438458 h 1482437"/>
              <a:gd name="connsiteX2" fmla="*/ 180762 w 444648"/>
              <a:gd name="connsiteY2" fmla="*/ 799059 h 1482437"/>
              <a:gd name="connsiteX3" fmla="*/ 27709 w 444648"/>
              <a:gd name="connsiteY3" fmla="*/ 741228 h 1482437"/>
              <a:gd name="connsiteX4" fmla="*/ 180762 w 444648"/>
              <a:gd name="connsiteY4" fmla="*/ 711101 h 1482437"/>
              <a:gd name="connsiteX5" fmla="*/ 180762 w 444648"/>
              <a:gd name="connsiteY5" fmla="*/ 43979 h 1482437"/>
              <a:gd name="connsiteX6" fmla="*/ 444648 w 444648"/>
              <a:gd name="connsiteY6" fmla="*/ 0 h 1482437"/>
              <a:gd name="connsiteX7" fmla="*/ 444648 w 444648"/>
              <a:gd name="connsiteY7" fmla="*/ 1482437 h 1482437"/>
              <a:gd name="connsiteX0" fmla="*/ 444648 w 444648"/>
              <a:gd name="connsiteY0" fmla="*/ 1482437 h 1482437"/>
              <a:gd name="connsiteX1" fmla="*/ 180762 w 444648"/>
              <a:gd name="connsiteY1" fmla="*/ 1438458 h 1482437"/>
              <a:gd name="connsiteX2" fmla="*/ 180762 w 444648"/>
              <a:gd name="connsiteY2" fmla="*/ 799059 h 1482437"/>
              <a:gd name="connsiteX3" fmla="*/ 0 w 444648"/>
              <a:gd name="connsiteY3" fmla="*/ 741228 h 1482437"/>
              <a:gd name="connsiteX4" fmla="*/ 180762 w 444648"/>
              <a:gd name="connsiteY4" fmla="*/ 711101 h 1482437"/>
              <a:gd name="connsiteX5" fmla="*/ 180762 w 444648"/>
              <a:gd name="connsiteY5" fmla="*/ 43979 h 1482437"/>
              <a:gd name="connsiteX6" fmla="*/ 444648 w 444648"/>
              <a:gd name="connsiteY6" fmla="*/ 0 h 1482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48" h="1482437" stroke="0" extrusionOk="0">
                <a:moveTo>
                  <a:pt x="444648" y="1482437"/>
                </a:moveTo>
                <a:cubicBezTo>
                  <a:pt x="298908" y="1482437"/>
                  <a:pt x="180762" y="1462747"/>
                  <a:pt x="180762" y="1438458"/>
                </a:cubicBezTo>
                <a:lnTo>
                  <a:pt x="180762" y="799059"/>
                </a:lnTo>
                <a:cubicBezTo>
                  <a:pt x="180762" y="774770"/>
                  <a:pt x="173449" y="741228"/>
                  <a:pt x="27709" y="741228"/>
                </a:cubicBezTo>
                <a:cubicBezTo>
                  <a:pt x="173449" y="741228"/>
                  <a:pt x="180762" y="735390"/>
                  <a:pt x="180762" y="711101"/>
                </a:cubicBezTo>
                <a:lnTo>
                  <a:pt x="180762" y="43979"/>
                </a:lnTo>
                <a:cubicBezTo>
                  <a:pt x="180762" y="19690"/>
                  <a:pt x="298908" y="0"/>
                  <a:pt x="444648" y="0"/>
                </a:cubicBezTo>
                <a:lnTo>
                  <a:pt x="444648" y="1482437"/>
                </a:lnTo>
                <a:close/>
              </a:path>
              <a:path w="444648" h="1482437" fill="none">
                <a:moveTo>
                  <a:pt x="444648" y="1482437"/>
                </a:moveTo>
                <a:cubicBezTo>
                  <a:pt x="298908" y="1482437"/>
                  <a:pt x="180762" y="1462747"/>
                  <a:pt x="180762" y="1438458"/>
                </a:cubicBezTo>
                <a:lnTo>
                  <a:pt x="180762" y="799059"/>
                </a:lnTo>
                <a:cubicBezTo>
                  <a:pt x="180762" y="774770"/>
                  <a:pt x="145740" y="741228"/>
                  <a:pt x="0" y="741228"/>
                </a:cubicBezTo>
                <a:cubicBezTo>
                  <a:pt x="145740" y="741228"/>
                  <a:pt x="180762" y="735390"/>
                  <a:pt x="180762" y="711101"/>
                </a:cubicBezTo>
                <a:lnTo>
                  <a:pt x="180762" y="43979"/>
                </a:lnTo>
                <a:cubicBezTo>
                  <a:pt x="180762" y="19690"/>
                  <a:pt x="298908" y="0"/>
                  <a:pt x="444648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01600" tIns="50800" rIns="101600" bIns="50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/>
          </a:p>
        </p:txBody>
      </p:sp>
      <p:sp>
        <p:nvSpPr>
          <p:cNvPr id="51" name="TextBox 50"/>
          <p:cNvSpPr txBox="1"/>
          <p:nvPr/>
        </p:nvSpPr>
        <p:spPr>
          <a:xfrm>
            <a:off x="5974791" y="1169721"/>
            <a:ext cx="22717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Different directions</a:t>
            </a:r>
          </a:p>
        </p:txBody>
      </p:sp>
      <p:sp>
        <p:nvSpPr>
          <p:cNvPr id="52" name="Left Brace 32"/>
          <p:cNvSpPr/>
          <p:nvPr/>
        </p:nvSpPr>
        <p:spPr>
          <a:xfrm rot="16200000">
            <a:off x="6729085" y="3346980"/>
            <a:ext cx="406300" cy="1615378"/>
          </a:xfrm>
          <a:custGeom>
            <a:avLst/>
            <a:gdLst>
              <a:gd name="connsiteX0" fmla="*/ 527772 w 527772"/>
              <a:gd name="connsiteY0" fmla="*/ 1482437 h 1482437"/>
              <a:gd name="connsiteX1" fmla="*/ 263886 w 527772"/>
              <a:gd name="connsiteY1" fmla="*/ 1438458 h 1482437"/>
              <a:gd name="connsiteX2" fmla="*/ 263886 w 527772"/>
              <a:gd name="connsiteY2" fmla="*/ 799059 h 1482437"/>
              <a:gd name="connsiteX3" fmla="*/ 0 w 527772"/>
              <a:gd name="connsiteY3" fmla="*/ 755080 h 1482437"/>
              <a:gd name="connsiteX4" fmla="*/ 263886 w 527772"/>
              <a:gd name="connsiteY4" fmla="*/ 711101 h 1482437"/>
              <a:gd name="connsiteX5" fmla="*/ 263886 w 527772"/>
              <a:gd name="connsiteY5" fmla="*/ 43979 h 1482437"/>
              <a:gd name="connsiteX6" fmla="*/ 527772 w 527772"/>
              <a:gd name="connsiteY6" fmla="*/ 0 h 1482437"/>
              <a:gd name="connsiteX7" fmla="*/ 527772 w 527772"/>
              <a:gd name="connsiteY7" fmla="*/ 1482437 h 1482437"/>
              <a:gd name="connsiteX0" fmla="*/ 527772 w 527772"/>
              <a:gd name="connsiteY0" fmla="*/ 1482437 h 1482437"/>
              <a:gd name="connsiteX1" fmla="*/ 263886 w 527772"/>
              <a:gd name="connsiteY1" fmla="*/ 1438458 h 1482437"/>
              <a:gd name="connsiteX2" fmla="*/ 263886 w 527772"/>
              <a:gd name="connsiteY2" fmla="*/ 799059 h 1482437"/>
              <a:gd name="connsiteX3" fmla="*/ 0 w 527772"/>
              <a:gd name="connsiteY3" fmla="*/ 755080 h 1482437"/>
              <a:gd name="connsiteX4" fmla="*/ 263886 w 527772"/>
              <a:gd name="connsiteY4" fmla="*/ 711101 h 1482437"/>
              <a:gd name="connsiteX5" fmla="*/ 263886 w 527772"/>
              <a:gd name="connsiteY5" fmla="*/ 43979 h 1482437"/>
              <a:gd name="connsiteX6" fmla="*/ 527772 w 527772"/>
              <a:gd name="connsiteY6" fmla="*/ 0 h 1482437"/>
              <a:gd name="connsiteX0" fmla="*/ 527772 w 527772"/>
              <a:gd name="connsiteY0" fmla="*/ 1482437 h 1482437"/>
              <a:gd name="connsiteX1" fmla="*/ 263886 w 527772"/>
              <a:gd name="connsiteY1" fmla="*/ 1438458 h 1482437"/>
              <a:gd name="connsiteX2" fmla="*/ 263886 w 527772"/>
              <a:gd name="connsiteY2" fmla="*/ 799059 h 1482437"/>
              <a:gd name="connsiteX3" fmla="*/ 0 w 527772"/>
              <a:gd name="connsiteY3" fmla="*/ 755080 h 1482437"/>
              <a:gd name="connsiteX4" fmla="*/ 263886 w 527772"/>
              <a:gd name="connsiteY4" fmla="*/ 711101 h 1482437"/>
              <a:gd name="connsiteX5" fmla="*/ 263886 w 527772"/>
              <a:gd name="connsiteY5" fmla="*/ 43979 h 1482437"/>
              <a:gd name="connsiteX6" fmla="*/ 527772 w 527772"/>
              <a:gd name="connsiteY6" fmla="*/ 0 h 1482437"/>
              <a:gd name="connsiteX7" fmla="*/ 527772 w 527772"/>
              <a:gd name="connsiteY7" fmla="*/ 1482437 h 1482437"/>
              <a:gd name="connsiteX0" fmla="*/ 527772 w 527772"/>
              <a:gd name="connsiteY0" fmla="*/ 1482437 h 1482437"/>
              <a:gd name="connsiteX1" fmla="*/ 263886 w 527772"/>
              <a:gd name="connsiteY1" fmla="*/ 1438458 h 1482437"/>
              <a:gd name="connsiteX2" fmla="*/ 263886 w 527772"/>
              <a:gd name="connsiteY2" fmla="*/ 799059 h 1482437"/>
              <a:gd name="connsiteX3" fmla="*/ 83124 w 527772"/>
              <a:gd name="connsiteY3" fmla="*/ 741228 h 1482437"/>
              <a:gd name="connsiteX4" fmla="*/ 263886 w 527772"/>
              <a:gd name="connsiteY4" fmla="*/ 711101 h 1482437"/>
              <a:gd name="connsiteX5" fmla="*/ 263886 w 527772"/>
              <a:gd name="connsiteY5" fmla="*/ 43979 h 1482437"/>
              <a:gd name="connsiteX6" fmla="*/ 527772 w 527772"/>
              <a:gd name="connsiteY6" fmla="*/ 0 h 1482437"/>
              <a:gd name="connsiteX0" fmla="*/ 444648 w 444648"/>
              <a:gd name="connsiteY0" fmla="*/ 1482437 h 1482437"/>
              <a:gd name="connsiteX1" fmla="*/ 180762 w 444648"/>
              <a:gd name="connsiteY1" fmla="*/ 1438458 h 1482437"/>
              <a:gd name="connsiteX2" fmla="*/ 180762 w 444648"/>
              <a:gd name="connsiteY2" fmla="*/ 799059 h 1482437"/>
              <a:gd name="connsiteX3" fmla="*/ 27709 w 444648"/>
              <a:gd name="connsiteY3" fmla="*/ 741228 h 1482437"/>
              <a:gd name="connsiteX4" fmla="*/ 180762 w 444648"/>
              <a:gd name="connsiteY4" fmla="*/ 711101 h 1482437"/>
              <a:gd name="connsiteX5" fmla="*/ 180762 w 444648"/>
              <a:gd name="connsiteY5" fmla="*/ 43979 h 1482437"/>
              <a:gd name="connsiteX6" fmla="*/ 444648 w 444648"/>
              <a:gd name="connsiteY6" fmla="*/ 0 h 1482437"/>
              <a:gd name="connsiteX7" fmla="*/ 444648 w 444648"/>
              <a:gd name="connsiteY7" fmla="*/ 1482437 h 1482437"/>
              <a:gd name="connsiteX0" fmla="*/ 444648 w 444648"/>
              <a:gd name="connsiteY0" fmla="*/ 1482437 h 1482437"/>
              <a:gd name="connsiteX1" fmla="*/ 180762 w 444648"/>
              <a:gd name="connsiteY1" fmla="*/ 1438458 h 1482437"/>
              <a:gd name="connsiteX2" fmla="*/ 180762 w 444648"/>
              <a:gd name="connsiteY2" fmla="*/ 799059 h 1482437"/>
              <a:gd name="connsiteX3" fmla="*/ 0 w 444648"/>
              <a:gd name="connsiteY3" fmla="*/ 741228 h 1482437"/>
              <a:gd name="connsiteX4" fmla="*/ 180762 w 444648"/>
              <a:gd name="connsiteY4" fmla="*/ 711101 h 1482437"/>
              <a:gd name="connsiteX5" fmla="*/ 180762 w 444648"/>
              <a:gd name="connsiteY5" fmla="*/ 43979 h 1482437"/>
              <a:gd name="connsiteX6" fmla="*/ 444648 w 444648"/>
              <a:gd name="connsiteY6" fmla="*/ 0 h 14824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4648" h="1482437" stroke="0" extrusionOk="0">
                <a:moveTo>
                  <a:pt x="444648" y="1482437"/>
                </a:moveTo>
                <a:cubicBezTo>
                  <a:pt x="298908" y="1482437"/>
                  <a:pt x="180762" y="1462747"/>
                  <a:pt x="180762" y="1438458"/>
                </a:cubicBezTo>
                <a:lnTo>
                  <a:pt x="180762" y="799059"/>
                </a:lnTo>
                <a:cubicBezTo>
                  <a:pt x="180762" y="774770"/>
                  <a:pt x="173449" y="741228"/>
                  <a:pt x="27709" y="741228"/>
                </a:cubicBezTo>
                <a:cubicBezTo>
                  <a:pt x="173449" y="741228"/>
                  <a:pt x="180762" y="735390"/>
                  <a:pt x="180762" y="711101"/>
                </a:cubicBezTo>
                <a:lnTo>
                  <a:pt x="180762" y="43979"/>
                </a:lnTo>
                <a:cubicBezTo>
                  <a:pt x="180762" y="19690"/>
                  <a:pt x="298908" y="0"/>
                  <a:pt x="444648" y="0"/>
                </a:cubicBezTo>
                <a:lnTo>
                  <a:pt x="444648" y="1482437"/>
                </a:lnTo>
                <a:close/>
              </a:path>
              <a:path w="444648" h="1482437" fill="none">
                <a:moveTo>
                  <a:pt x="444648" y="1482437"/>
                </a:moveTo>
                <a:cubicBezTo>
                  <a:pt x="298908" y="1482437"/>
                  <a:pt x="180762" y="1462747"/>
                  <a:pt x="180762" y="1438458"/>
                </a:cubicBezTo>
                <a:lnTo>
                  <a:pt x="180762" y="799059"/>
                </a:lnTo>
                <a:cubicBezTo>
                  <a:pt x="180762" y="774770"/>
                  <a:pt x="145740" y="741228"/>
                  <a:pt x="0" y="741228"/>
                </a:cubicBezTo>
                <a:cubicBezTo>
                  <a:pt x="145740" y="741228"/>
                  <a:pt x="180762" y="735390"/>
                  <a:pt x="180762" y="711101"/>
                </a:cubicBezTo>
                <a:lnTo>
                  <a:pt x="180762" y="43979"/>
                </a:lnTo>
                <a:cubicBezTo>
                  <a:pt x="180762" y="19690"/>
                  <a:pt x="298908" y="0"/>
                  <a:pt x="444648" y="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01600" tIns="50800" rIns="101600" bIns="50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/>
          </a:p>
        </p:txBody>
      </p:sp>
      <p:sp>
        <p:nvSpPr>
          <p:cNvPr id="53" name="TextBox 52"/>
          <p:cNvSpPr txBox="1"/>
          <p:nvPr/>
        </p:nvSpPr>
        <p:spPr>
          <a:xfrm>
            <a:off x="6196359" y="4502844"/>
            <a:ext cx="149276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Different </a:t>
            </a:r>
            <a:r>
              <a:rPr lang="en-US" sz="2000" dirty="0" smtClean="0"/>
              <a:t>length</a:t>
            </a:r>
          </a:p>
          <a:p>
            <a:pPr algn="ctr"/>
            <a:r>
              <a:rPr lang="en-US" sz="2000" dirty="0" smtClean="0"/>
              <a:t>(magnitude)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8049460" y="4036006"/>
            <a:ext cx="89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Null vector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2749179" y="4112316"/>
            <a:ext cx="9524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Free vector</a:t>
            </a:r>
          </a:p>
        </p:txBody>
      </p:sp>
      <p:sp>
        <p:nvSpPr>
          <p:cNvPr id="56" name="Arc 55"/>
          <p:cNvSpPr/>
          <p:nvPr/>
        </p:nvSpPr>
        <p:spPr>
          <a:xfrm rot="5400000">
            <a:off x="1975438" y="4415464"/>
            <a:ext cx="1137369" cy="1246424"/>
          </a:xfrm>
          <a:prstGeom prst="arc">
            <a:avLst>
              <a:gd name="adj1" fmla="val 16304159"/>
              <a:gd name="adj2" fmla="val 4474548"/>
            </a:avLst>
          </a:prstGeom>
          <a:ln w="1270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01600" tIns="50800" rIns="101600" bIns="50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/>
          </a:p>
        </p:txBody>
      </p:sp>
      <p:sp>
        <p:nvSpPr>
          <p:cNvPr id="57" name="TextBox 56"/>
          <p:cNvSpPr txBox="1"/>
          <p:nvPr/>
        </p:nvSpPr>
        <p:spPr>
          <a:xfrm>
            <a:off x="1865475" y="5623054"/>
            <a:ext cx="13695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represent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 flipV="1">
            <a:off x="2387664" y="1882104"/>
            <a:ext cx="1119910" cy="1631759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3417139" y="2099872"/>
            <a:ext cx="1119910" cy="1631759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flipV="1">
            <a:off x="4341011" y="2126416"/>
            <a:ext cx="1119910" cy="1631759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V="1">
            <a:off x="5390196" y="2126594"/>
            <a:ext cx="1119910" cy="1631759"/>
          </a:xfrm>
          <a:prstGeom prst="straightConnector1">
            <a:avLst/>
          </a:prstGeom>
          <a:ln w="28575">
            <a:solidFill>
              <a:srgbClr val="FF0000"/>
            </a:solidFill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6337125" y="2459736"/>
            <a:ext cx="1475196" cy="1236104"/>
          </a:xfrm>
          <a:prstGeom prst="straightConnector1">
            <a:avLst/>
          </a:prstGeom>
          <a:ln w="28575">
            <a:solidFill>
              <a:srgbClr val="0070C0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65516" y="204161"/>
            <a:ext cx="73602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Examples of  vectors and relations between them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19209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H="1">
            <a:off x="4195564" y="4845863"/>
            <a:ext cx="1908" cy="1323109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arallelogram 2"/>
          <p:cNvSpPr/>
          <p:nvPr/>
        </p:nvSpPr>
        <p:spPr>
          <a:xfrm>
            <a:off x="3230412" y="4337662"/>
            <a:ext cx="2937163" cy="1108365"/>
          </a:xfrm>
          <a:prstGeom prst="parallelogram">
            <a:avLst>
              <a:gd name="adj" fmla="val 57646"/>
            </a:avLst>
          </a:prstGeom>
          <a:solidFill>
            <a:schemeClr val="accent1">
              <a:lumMod val="60000"/>
              <a:lumOff val="40000"/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97473" y="2765170"/>
            <a:ext cx="1" cy="2080692"/>
          </a:xfrm>
          <a:prstGeom prst="line">
            <a:avLst/>
          </a:prstGeom>
          <a:ln w="28575">
            <a:solidFill>
              <a:srgbClr val="FF0000"/>
            </a:solidFill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4902253" y="2425735"/>
            <a:ext cx="547431" cy="2753662"/>
          </a:xfrm>
          <a:prstGeom prst="line">
            <a:avLst/>
          </a:prstGeom>
          <a:ln w="28575">
            <a:solidFill>
              <a:srgbClr val="FF0000"/>
            </a:solidFill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206874" y="4848265"/>
            <a:ext cx="693470" cy="331132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arallelogram 6"/>
          <p:cNvSpPr/>
          <p:nvPr/>
        </p:nvSpPr>
        <p:spPr>
          <a:xfrm>
            <a:off x="3230412" y="1996244"/>
            <a:ext cx="2937163" cy="1108365"/>
          </a:xfrm>
          <a:prstGeom prst="parallelogram">
            <a:avLst>
              <a:gd name="adj" fmla="val 57646"/>
            </a:avLst>
          </a:prstGeom>
          <a:solidFill>
            <a:schemeClr val="accent1">
              <a:lumMod val="60000"/>
              <a:lumOff val="40000"/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157111" y="2425736"/>
            <a:ext cx="1292572" cy="365377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195564" y="1118364"/>
            <a:ext cx="1908" cy="1646806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900344" y="4956095"/>
            <a:ext cx="429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604825" y="4599641"/>
                <a:ext cx="664652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4825" y="4599641"/>
                <a:ext cx="664652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552884" y="2542699"/>
                <a:ext cx="664652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2884" y="2542699"/>
                <a:ext cx="664652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387080" y="2103616"/>
                <a:ext cx="664652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7080" y="2103616"/>
                <a:ext cx="664652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086056" y="3409546"/>
                <a:ext cx="664652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6056" y="3409546"/>
                <a:ext cx="664652" cy="49244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072125" y="3404842"/>
                <a:ext cx="823272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32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𝐚</m:t>
                          </m:r>
                        </m:e>
                        <m:sub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</m:sSub>
                    </m:oMath>
                  </m:oMathPara>
                </a14:m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2125" y="3404842"/>
                <a:ext cx="823272" cy="49244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934155" y="1450105"/>
                <a:ext cx="929118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en-US" sz="3200" i="1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4155" y="1450105"/>
                <a:ext cx="929118" cy="49244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/>
          <p:cNvSpPr txBox="1"/>
          <p:nvPr/>
        </p:nvSpPr>
        <p:spPr>
          <a:xfrm>
            <a:off x="317913" y="204161"/>
            <a:ext cx="46368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Projection of a vector on a line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616906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4539682" y="5459659"/>
            <a:ext cx="9402" cy="1018086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arallelogram 2"/>
          <p:cNvSpPr/>
          <p:nvPr/>
        </p:nvSpPr>
        <p:spPr>
          <a:xfrm>
            <a:off x="3572622" y="4951459"/>
            <a:ext cx="2937163" cy="1108365"/>
          </a:xfrm>
          <a:prstGeom prst="parallelogram">
            <a:avLst>
              <a:gd name="adj" fmla="val 57646"/>
            </a:avLst>
          </a:prstGeom>
          <a:solidFill>
            <a:schemeClr val="accent1">
              <a:lumMod val="60000"/>
              <a:lumOff val="40000"/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539683" y="3724763"/>
            <a:ext cx="1" cy="1734897"/>
          </a:xfrm>
          <a:prstGeom prst="line">
            <a:avLst/>
          </a:prstGeom>
          <a:ln w="28575">
            <a:solidFill>
              <a:srgbClr val="FF0000"/>
            </a:solidFill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5242554" y="3474185"/>
            <a:ext cx="640784" cy="2388094"/>
          </a:xfrm>
          <a:prstGeom prst="line">
            <a:avLst/>
          </a:prstGeom>
          <a:ln w="28575">
            <a:solidFill>
              <a:srgbClr val="FF0000"/>
            </a:solidFill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4549084" y="5462062"/>
            <a:ext cx="693470" cy="439724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Parallelogram 6"/>
          <p:cNvSpPr/>
          <p:nvPr/>
        </p:nvSpPr>
        <p:spPr>
          <a:xfrm>
            <a:off x="3561533" y="2946436"/>
            <a:ext cx="2937163" cy="1108365"/>
          </a:xfrm>
          <a:prstGeom prst="parallelogram">
            <a:avLst>
              <a:gd name="adj" fmla="val 57646"/>
            </a:avLst>
          </a:prstGeom>
          <a:solidFill>
            <a:schemeClr val="accent1">
              <a:lumMod val="60000"/>
              <a:lumOff val="40000"/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4518854" y="3494295"/>
            <a:ext cx="1364485" cy="299932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242554" y="5569892"/>
            <a:ext cx="429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947035" y="5213438"/>
                <a:ext cx="664652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7035" y="5213438"/>
                <a:ext cx="664652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73122" y="3474186"/>
                <a:ext cx="664652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3122" y="3474186"/>
                <a:ext cx="664652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747481" y="3001853"/>
                <a:ext cx="664652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7481" y="3001853"/>
                <a:ext cx="664652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521078" y="4176981"/>
                <a:ext cx="664652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1078" y="4176981"/>
                <a:ext cx="664652" cy="49244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4377823" y="4186631"/>
                <a:ext cx="823272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3200" b="1">
                              <a:latin typeface="Cambria Math" panose="02040503050406030204" pitchFamily="18" charset="0"/>
                            </a:rPr>
                            <m:t>𝐚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823" y="4186631"/>
                <a:ext cx="823272" cy="49244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549084" y="606690"/>
                <a:ext cx="459496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en-US" sz="3200" i="1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9084" y="606690"/>
                <a:ext cx="459496" cy="49244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/>
          <p:nvPr/>
        </p:nvCxnSpPr>
        <p:spPr>
          <a:xfrm>
            <a:off x="4516945" y="1378219"/>
            <a:ext cx="12016" cy="2348351"/>
          </a:xfrm>
          <a:prstGeom prst="line">
            <a:avLst/>
          </a:prstGeom>
          <a:ln w="28575">
            <a:solidFill>
              <a:srgbClr val="00B050"/>
            </a:solidFill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5573668" y="1931168"/>
            <a:ext cx="309671" cy="1580179"/>
          </a:xfrm>
          <a:prstGeom prst="line">
            <a:avLst/>
          </a:prstGeom>
          <a:ln w="28575">
            <a:solidFill>
              <a:srgbClr val="00B050"/>
            </a:solidFill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Parallelogram 17"/>
          <p:cNvSpPr/>
          <p:nvPr/>
        </p:nvSpPr>
        <p:spPr>
          <a:xfrm>
            <a:off x="3561533" y="1159576"/>
            <a:ext cx="2937163" cy="1108365"/>
          </a:xfrm>
          <a:prstGeom prst="parallelogram">
            <a:avLst>
              <a:gd name="adj" fmla="val 57646"/>
            </a:avLst>
          </a:prstGeom>
          <a:solidFill>
            <a:schemeClr val="accent1">
              <a:lumMod val="60000"/>
              <a:lumOff val="40000"/>
              <a:alpha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4516945" y="1371336"/>
            <a:ext cx="1056722" cy="554743"/>
          </a:xfrm>
          <a:prstGeom prst="line">
            <a:avLst/>
          </a:prstGeom>
          <a:ln w="38100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4516946" y="679144"/>
            <a:ext cx="1007" cy="699075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4377823" y="2360967"/>
                <a:ext cx="823272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3200" b="1">
                              <a:latin typeface="Cambria Math" panose="02040503050406030204" pitchFamily="18" charset="0"/>
                            </a:rPr>
                            <m:t>𝐛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7823" y="2360967"/>
                <a:ext cx="823272" cy="49244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707515" y="2373588"/>
                <a:ext cx="575074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7515" y="2373588"/>
                <a:ext cx="575074" cy="49244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5430727" y="1514041"/>
                <a:ext cx="664652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0727" y="1514041"/>
                <a:ext cx="664652" cy="492443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947035" y="1234836"/>
                <a:ext cx="664652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3200" i="1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47035" y="1234836"/>
                <a:ext cx="664652" cy="492443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ight Brace 24"/>
          <p:cNvSpPr/>
          <p:nvPr/>
        </p:nvSpPr>
        <p:spPr>
          <a:xfrm>
            <a:off x="6716832" y="1926078"/>
            <a:ext cx="395174" cy="393620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310782" y="3644262"/>
                <a:ext cx="106125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  <m:r>
                        <a:rPr lang="en-US" sz="32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32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0782" y="3644262"/>
                <a:ext cx="1061250" cy="492443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Left Brace 26"/>
          <p:cNvSpPr/>
          <p:nvPr/>
        </p:nvSpPr>
        <p:spPr>
          <a:xfrm>
            <a:off x="3007247" y="1371335"/>
            <a:ext cx="431633" cy="4088324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451753" y="3148919"/>
                <a:ext cx="823272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32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32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𝐚</m:t>
                          </m:r>
                          <m:r>
                            <a:rPr lang="en-US" sz="32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𝐛</m:t>
                          </m:r>
                          <m:r>
                            <a:rPr lang="en-US" sz="32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</m:sSub>
                    </m:oMath>
                  </m:oMathPara>
                </a14:m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1753" y="3148919"/>
                <a:ext cx="823272" cy="492443"/>
              </a:xfrm>
              <a:prstGeom prst="rect">
                <a:avLst/>
              </a:prstGeom>
              <a:blipFill rotWithShape="0">
                <a:blip r:embed="rId13"/>
                <a:stretch>
                  <a:fillRect r="-696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317913" y="204161"/>
            <a:ext cx="32222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Distributive property</a:t>
            </a:r>
            <a:endParaRPr lang="en-US" sz="28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542801" y="6163782"/>
            <a:ext cx="26981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mbria Math" charset="0"/>
                <a:ea typeface="Cambria Math" charset="0"/>
                <a:cs typeface="Cambria Math" charset="0"/>
              </a:rPr>
              <a:t>(</a:t>
            </a:r>
            <a:r>
              <a:rPr lang="en-US" sz="2800" b="1" dirty="0" smtClean="0">
                <a:latin typeface="Cambria Math" charset="0"/>
                <a:ea typeface="Cambria Math" charset="0"/>
                <a:cs typeface="Cambria Math" charset="0"/>
              </a:rPr>
              <a:t>a </a:t>
            </a:r>
            <a:r>
              <a:rPr lang="en-US" sz="2800" dirty="0" smtClean="0">
                <a:latin typeface="Cambria Math" charset="0"/>
                <a:ea typeface="Cambria Math" charset="0"/>
                <a:cs typeface="Cambria Math" charset="0"/>
              </a:rPr>
              <a:t>+ </a:t>
            </a:r>
            <a:r>
              <a:rPr lang="en-US" sz="2800" b="1" dirty="0" smtClean="0">
                <a:latin typeface="Cambria Math" charset="0"/>
                <a:ea typeface="Cambria Math" charset="0"/>
                <a:cs typeface="Cambria Math" charset="0"/>
              </a:rPr>
              <a:t>b</a:t>
            </a:r>
            <a:r>
              <a:rPr lang="en-US" sz="2800" dirty="0" smtClean="0">
                <a:latin typeface="Cambria Math" charset="0"/>
                <a:ea typeface="Cambria Math" charset="0"/>
                <a:cs typeface="Cambria Math" charset="0"/>
              </a:rPr>
              <a:t>)</a:t>
            </a:r>
            <a:r>
              <a:rPr lang="en-US" sz="2800" i="1" baseline="-25000" dirty="0" smtClean="0">
                <a:latin typeface="Cambria Math" charset="0"/>
                <a:ea typeface="Cambria Math" charset="0"/>
                <a:cs typeface="Cambria Math" charset="0"/>
              </a:rPr>
              <a:t>l</a:t>
            </a:r>
            <a:r>
              <a:rPr lang="en-US" sz="2800" dirty="0" smtClean="0">
                <a:latin typeface="Cambria Math" charset="0"/>
                <a:ea typeface="Cambria Math" charset="0"/>
                <a:cs typeface="Cambria Math" charset="0"/>
              </a:rPr>
              <a:t> = </a:t>
            </a:r>
            <a:r>
              <a:rPr lang="en-US" sz="2800" b="1" dirty="0" smtClean="0">
                <a:latin typeface="Cambria Math" charset="0"/>
                <a:ea typeface="Cambria Math" charset="0"/>
                <a:cs typeface="Cambria Math" charset="0"/>
              </a:rPr>
              <a:t>a</a:t>
            </a:r>
            <a:r>
              <a:rPr lang="en-US" sz="2800" i="1" baseline="-25000" dirty="0" smtClean="0">
                <a:latin typeface="Cambria Math" charset="0"/>
                <a:ea typeface="Cambria Math" charset="0"/>
                <a:cs typeface="Cambria Math" charset="0"/>
              </a:rPr>
              <a:t>l</a:t>
            </a:r>
            <a:r>
              <a:rPr lang="en-US" sz="2800" b="1" dirty="0" smtClean="0">
                <a:latin typeface="Cambria Math" charset="0"/>
                <a:ea typeface="Cambria Math" charset="0"/>
                <a:cs typeface="Cambria Math" charset="0"/>
              </a:rPr>
              <a:t> </a:t>
            </a:r>
            <a:r>
              <a:rPr lang="en-US" sz="2800" dirty="0" smtClean="0">
                <a:latin typeface="Cambria Math" charset="0"/>
                <a:ea typeface="Cambria Math" charset="0"/>
                <a:cs typeface="Cambria Math" charset="0"/>
              </a:rPr>
              <a:t>+ </a:t>
            </a:r>
            <a:r>
              <a:rPr lang="en-US" sz="2800" b="1" dirty="0" err="1" smtClean="0">
                <a:latin typeface="Cambria Math" charset="0"/>
                <a:ea typeface="Cambria Math" charset="0"/>
                <a:cs typeface="Cambria Math" charset="0"/>
              </a:rPr>
              <a:t>b</a:t>
            </a:r>
            <a:r>
              <a:rPr lang="en-US" sz="2800" i="1" baseline="-25000" dirty="0" err="1" smtClean="0">
                <a:latin typeface="Cambria Math" charset="0"/>
                <a:ea typeface="Cambria Math" charset="0"/>
                <a:cs typeface="Cambria Math" charset="0"/>
              </a:rPr>
              <a:t>l</a:t>
            </a:r>
            <a:endParaRPr lang="en-US" sz="2800" i="1" baseline="-25000" dirty="0">
              <a:latin typeface="Cambria Math" charset="0"/>
              <a:ea typeface="Cambria Math" charset="0"/>
              <a:cs typeface="Cambria Math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09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 flipH="1">
            <a:off x="5789477" y="3450324"/>
            <a:ext cx="1058126" cy="4850"/>
          </a:xfrm>
          <a:prstGeom prst="line">
            <a:avLst/>
          </a:prstGeom>
          <a:ln w="28575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 flipH="1">
            <a:off x="3086093" y="1551672"/>
            <a:ext cx="2784868" cy="1903502"/>
          </a:xfrm>
          <a:prstGeom prst="line">
            <a:avLst/>
          </a:prstGeom>
          <a:ln w="38100">
            <a:solidFill>
              <a:srgbClr val="FF0000"/>
            </a:solidFill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3086093" y="3454101"/>
            <a:ext cx="2784870" cy="20199"/>
          </a:xfrm>
          <a:prstGeom prst="line">
            <a:avLst/>
          </a:prstGeom>
          <a:ln w="38100">
            <a:solidFill>
              <a:srgbClr val="FF0000"/>
            </a:solidFill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870961" y="1551674"/>
            <a:ext cx="0" cy="1979105"/>
          </a:xfrm>
          <a:prstGeom prst="line">
            <a:avLst/>
          </a:prstGeom>
          <a:ln w="381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146200" y="1945445"/>
                <a:ext cx="664652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3200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6200" y="1945445"/>
                <a:ext cx="664652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118166" y="3446548"/>
                <a:ext cx="823272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3200" b="1">
                              <a:latin typeface="Cambria Math" panose="02040503050406030204" pitchFamily="18" charset="0"/>
                            </a:rPr>
                            <m:t>𝐚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</m:sSub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8166" y="3446548"/>
                <a:ext cx="823272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101653" y="3495973"/>
                <a:ext cx="459496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latin typeface="Cambria Math" panose="02040503050406030204" pitchFamily="18" charset="0"/>
                        </a:rPr>
                        <m:t>𝑙</m:t>
                      </m:r>
                    </m:oMath>
                  </m:oMathPara>
                </a14:m>
                <a:endParaRPr lang="en-US" sz="3200" i="1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1653" y="3495973"/>
                <a:ext cx="459496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631809" y="2974049"/>
                <a:ext cx="35227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1809" y="2974049"/>
                <a:ext cx="352276" cy="49244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2694543" y="4696541"/>
                <a:ext cx="3616246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</m:sSub>
                      <m:r>
                        <a:rPr lang="en-US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32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3200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3200" b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𝐚</m:t>
                              </m:r>
                            </m:e>
                            <m:sub>
                              <m:r>
                                <a:rPr lang="en-US" sz="32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𝑙</m:t>
                              </m:r>
                            </m:sub>
                          </m:sSub>
                        </m:e>
                      </m:d>
                      <m:r>
                        <a:rPr lang="en-US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=|</m:t>
                      </m:r>
                      <m:r>
                        <a:rPr lang="en-US" sz="32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  <m:r>
                        <a:rPr lang="en-US" sz="32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|</m:t>
                      </m:r>
                      <m:func>
                        <m:funcPr>
                          <m:ctrlPr>
                            <a:rPr lang="en-US" sz="3200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2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sz="32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4543" y="4696541"/>
                <a:ext cx="3616246" cy="49244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Left Brace 12"/>
          <p:cNvSpPr/>
          <p:nvPr/>
        </p:nvSpPr>
        <p:spPr>
          <a:xfrm rot="16200000">
            <a:off x="4237355" y="2907109"/>
            <a:ext cx="530625" cy="2736589"/>
          </a:xfrm>
          <a:prstGeom prst="leftBrac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317913" y="204161"/>
            <a:ext cx="43589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Calculating projection length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77333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7913" y="204161"/>
            <a:ext cx="21961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Cross product</a:t>
            </a:r>
            <a:endParaRPr lang="en-US" sz="2800" b="1" dirty="0"/>
          </a:p>
        </p:txBody>
      </p:sp>
      <p:cxnSp>
        <p:nvCxnSpPr>
          <p:cNvPr id="7" name="Straight Connector 6"/>
          <p:cNvCxnSpPr/>
          <p:nvPr/>
        </p:nvCxnSpPr>
        <p:spPr>
          <a:xfrm flipH="1">
            <a:off x="2189629" y="1066483"/>
            <a:ext cx="1540955" cy="1540640"/>
          </a:xfrm>
          <a:prstGeom prst="line">
            <a:avLst/>
          </a:prstGeom>
          <a:ln w="38100">
            <a:solidFill>
              <a:srgbClr val="0070C0"/>
            </a:solidFill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2189625" y="2603219"/>
            <a:ext cx="3846004" cy="24104"/>
          </a:xfrm>
          <a:prstGeom prst="line">
            <a:avLst/>
          </a:prstGeom>
          <a:ln w="38100">
            <a:solidFill>
              <a:srgbClr val="0070C0"/>
            </a:solidFill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2593416" y="2110779"/>
                <a:ext cx="366689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3416" y="2110779"/>
                <a:ext cx="366689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3802043" y="2603225"/>
                <a:ext cx="664652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32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2043" y="2603225"/>
                <a:ext cx="664652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2444431" y="1342410"/>
                <a:ext cx="664652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32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44431" y="1342410"/>
                <a:ext cx="664652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Connector 11"/>
          <p:cNvCxnSpPr/>
          <p:nvPr/>
        </p:nvCxnSpPr>
        <p:spPr>
          <a:xfrm flipH="1">
            <a:off x="6035635" y="1064916"/>
            <a:ext cx="1540955" cy="1540640"/>
          </a:xfrm>
          <a:prstGeom prst="line">
            <a:avLst/>
          </a:prstGeom>
          <a:ln w="38100">
            <a:solidFill>
              <a:schemeClr val="accent1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3730581" y="1057787"/>
            <a:ext cx="3846004" cy="24104"/>
          </a:xfrm>
          <a:prstGeom prst="line">
            <a:avLst/>
          </a:prstGeom>
          <a:ln w="38100"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1937657" y="2315293"/>
            <a:ext cx="518670" cy="523257"/>
            <a:chOff x="1937657" y="2445925"/>
            <a:chExt cx="518670" cy="523257"/>
          </a:xfrm>
        </p:grpSpPr>
        <p:sp>
          <p:nvSpPr>
            <p:cNvPr id="15" name="Flowchart: Connector 13"/>
            <p:cNvSpPr/>
            <p:nvPr/>
          </p:nvSpPr>
          <p:spPr>
            <a:xfrm>
              <a:off x="1937657" y="2445925"/>
              <a:ext cx="518670" cy="523257"/>
            </a:xfrm>
            <a:prstGeom prst="flowChartConnector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037"/>
            </a:p>
          </p:txBody>
        </p:sp>
        <p:sp>
          <p:nvSpPr>
            <p:cNvPr id="16" name="Flowchart: Connector 14"/>
            <p:cNvSpPr/>
            <p:nvPr/>
          </p:nvSpPr>
          <p:spPr>
            <a:xfrm>
              <a:off x="2107800" y="2623456"/>
              <a:ext cx="182520" cy="178292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037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7" name="Rectangle 16"/>
              <p:cNvSpPr/>
              <p:nvPr/>
            </p:nvSpPr>
            <p:spPr>
              <a:xfrm>
                <a:off x="3109086" y="1587553"/>
                <a:ext cx="3460371" cy="5230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799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799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𝐚</m:t>
                          </m:r>
                          <m:r>
                            <a:rPr lang="en-US" sz="2799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799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𝐛</m:t>
                          </m:r>
                        </m:e>
                      </m:d>
                      <m:r>
                        <a:rPr lang="en-US" sz="2799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799" b="1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799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𝐚</m:t>
                          </m:r>
                        </m:e>
                      </m:d>
                      <m:func>
                        <m:funcPr>
                          <m:ctrlPr>
                            <a:rPr lang="en-US" sz="2799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funcPr>
                        <m:fName>
                          <m:d>
                            <m:dPr>
                              <m:begChr m:val="|"/>
                              <m:endChr m:val="|"/>
                              <m:ctrlPr>
                                <a:rPr lang="en-US" sz="2799" b="1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n-US" sz="2799" b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𝐛</m:t>
                              </m:r>
                            </m:e>
                          </m:d>
                          <m:r>
                            <m:rPr>
                              <m:sty m:val="p"/>
                            </m:rPr>
                            <a:rPr lang="en-US" sz="2799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sz="2799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en-US" sz="1037" dirty="0"/>
              </a:p>
            </p:txBody>
          </p:sp>
        </mc:Choice>
        <mc:Fallback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09086" y="1587553"/>
                <a:ext cx="3460371" cy="52309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Rectangle 17"/>
              <p:cNvSpPr/>
              <p:nvPr/>
            </p:nvSpPr>
            <p:spPr>
              <a:xfrm>
                <a:off x="1380524" y="2794522"/>
                <a:ext cx="1097608" cy="5230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799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  <m:r>
                        <a:rPr lang="en-US" sz="2799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799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2399" dirty="0"/>
              </a:p>
            </p:txBody>
          </p:sp>
        </mc:Choice>
        <mc:Fallback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80524" y="2794522"/>
                <a:ext cx="1097608" cy="52309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 flipH="1">
            <a:off x="2284890" y="3719504"/>
            <a:ext cx="1540955" cy="1540640"/>
          </a:xfrm>
          <a:prstGeom prst="line">
            <a:avLst/>
          </a:prstGeom>
          <a:ln w="38100">
            <a:solidFill>
              <a:srgbClr val="0070C0"/>
            </a:solidFill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284887" y="5256238"/>
            <a:ext cx="3846004" cy="24104"/>
          </a:xfrm>
          <a:prstGeom prst="line">
            <a:avLst/>
          </a:prstGeom>
          <a:ln w="38100">
            <a:solidFill>
              <a:srgbClr val="0070C0"/>
            </a:solidFill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2688677" y="4763797"/>
                <a:ext cx="366689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US" sz="32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8677" y="4763797"/>
                <a:ext cx="366689" cy="49244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3897304" y="5256241"/>
                <a:ext cx="664652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32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7304" y="5256241"/>
                <a:ext cx="664652" cy="49244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2539692" y="4052057"/>
                <a:ext cx="664652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32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9692" y="4052057"/>
                <a:ext cx="664652" cy="49244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Rectangle 26"/>
              <p:cNvSpPr/>
              <p:nvPr/>
            </p:nvSpPr>
            <p:spPr>
              <a:xfrm>
                <a:off x="1475785" y="5491083"/>
                <a:ext cx="1097608" cy="5230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799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  <m:r>
                        <a:rPr lang="en-US" sz="2799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799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2399" dirty="0"/>
              </a:p>
            </p:txBody>
          </p:sp>
        </mc:Choice>
        <mc:Fallback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5785" y="5491083"/>
                <a:ext cx="1097608" cy="52309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Rectangle 27"/>
              <p:cNvSpPr/>
              <p:nvPr/>
            </p:nvSpPr>
            <p:spPr>
              <a:xfrm>
                <a:off x="2931389" y="4230976"/>
                <a:ext cx="3372521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n-US" sz="2800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8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𝐚</m:t>
                          </m:r>
                          <m:r>
                            <a:rPr lang="en-US" sz="28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8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𝐛</m:t>
                          </m:r>
                        </m:e>
                      </m:d>
                      <m:r>
                        <a:rPr lang="en-US" sz="28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n-US" sz="2800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𝐚</m:t>
                          </m:r>
                        </m:e>
                      </m:d>
                      <m:d>
                        <m:dPr>
                          <m:begChr m:val="|"/>
                          <m:endChr m:val="|"/>
                          <m:ctrlPr>
                            <a:rPr lang="en-US" sz="2800" b="1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800" b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𝐛</m:t>
                              </m:r>
                            </m:e>
                            <m:sub>
                              <m:r>
                                <a:rPr lang="en-US" sz="28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⊥</m:t>
                              </m:r>
                            </m:sub>
                          </m:sSub>
                        </m:e>
                      </m:d>
                      <m:r>
                        <a:rPr lang="en-US" sz="2800" b="1" i="1" smtClean="0">
                          <a:solidFill>
                            <a:srgbClr val="FF0000"/>
                          </a:solidFill>
                          <a:latin typeface="Cambria Math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399" dirty="0"/>
              </a:p>
            </p:txBody>
          </p:sp>
        </mc:Choice>
        <mc:Fallback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1389" y="4230976"/>
                <a:ext cx="3372521" cy="523220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9" name="Straight Connector 28"/>
          <p:cNvCxnSpPr/>
          <p:nvPr/>
        </p:nvCxnSpPr>
        <p:spPr>
          <a:xfrm flipH="1">
            <a:off x="2295744" y="3675201"/>
            <a:ext cx="3846004" cy="24104"/>
          </a:xfrm>
          <a:prstGeom prst="line">
            <a:avLst/>
          </a:prstGeom>
          <a:ln w="38100"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6130892" y="3665883"/>
            <a:ext cx="21742" cy="1603188"/>
          </a:xfrm>
          <a:prstGeom prst="line">
            <a:avLst/>
          </a:prstGeom>
          <a:ln w="38100">
            <a:solidFill>
              <a:srgbClr val="FF000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2281124" y="3733396"/>
            <a:ext cx="21742" cy="1603188"/>
          </a:xfrm>
          <a:prstGeom prst="line">
            <a:avLst/>
          </a:prstGeom>
          <a:ln w="38100">
            <a:solidFill>
              <a:srgbClr val="FF0000"/>
            </a:solidFill>
            <a:prstDash val="solid"/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660081" y="878315"/>
            <a:ext cx="8007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(a)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34513" y="3575530"/>
            <a:ext cx="8007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(b)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Rectangle 33"/>
              <p:cNvSpPr/>
              <p:nvPr/>
            </p:nvSpPr>
            <p:spPr>
              <a:xfrm>
                <a:off x="1663389" y="4052055"/>
                <a:ext cx="683649" cy="5230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799" b="1" i="1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799" b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𝐛</m:t>
                          </m:r>
                        </m:e>
                        <m:sub>
                          <m:r>
                            <a:rPr lang="en-US" sz="2799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</m:oMath>
                  </m:oMathPara>
                </a14:m>
                <a:endParaRPr lang="en-US" sz="2399" dirty="0"/>
              </a:p>
            </p:txBody>
          </p:sp>
        </mc:Choice>
        <mc:Fallback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3389" y="4052055"/>
                <a:ext cx="683649" cy="52309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5" name="Group 34"/>
          <p:cNvGrpSpPr/>
          <p:nvPr/>
        </p:nvGrpSpPr>
        <p:grpSpPr>
          <a:xfrm>
            <a:off x="2035627" y="5004062"/>
            <a:ext cx="518670" cy="523257"/>
            <a:chOff x="1937657" y="2445925"/>
            <a:chExt cx="518670" cy="523257"/>
          </a:xfrm>
        </p:grpSpPr>
        <p:sp>
          <p:nvSpPr>
            <p:cNvPr id="36" name="Flowchart: Connector 13"/>
            <p:cNvSpPr/>
            <p:nvPr/>
          </p:nvSpPr>
          <p:spPr>
            <a:xfrm>
              <a:off x="1937657" y="2445925"/>
              <a:ext cx="518670" cy="523257"/>
            </a:xfrm>
            <a:prstGeom prst="flowChartConnector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037"/>
            </a:p>
          </p:txBody>
        </p:sp>
        <p:sp>
          <p:nvSpPr>
            <p:cNvPr id="37" name="Flowchart: Connector 14"/>
            <p:cNvSpPr/>
            <p:nvPr/>
          </p:nvSpPr>
          <p:spPr>
            <a:xfrm>
              <a:off x="2107800" y="2623456"/>
              <a:ext cx="182520" cy="178292"/>
            </a:xfrm>
            <a:prstGeom prst="flowChartConnector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037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3018554" y="6031659"/>
                <a:ext cx="238076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800" b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  <m:r>
                        <a:rPr lang="en-US" sz="2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800" b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𝐛</m:t>
                          </m:r>
                        </m:e>
                        <m:sub>
                          <m:r>
                            <a:rPr lang="en-US" sz="28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8554" y="6031659"/>
                <a:ext cx="2380760" cy="523220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378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7913" y="204161"/>
            <a:ext cx="45899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Toward a distributive property</a:t>
            </a:r>
            <a:endParaRPr lang="en-US" sz="2800" b="1" dirty="0"/>
          </a:p>
        </p:txBody>
      </p:sp>
      <p:sp>
        <p:nvSpPr>
          <p:cNvPr id="54" name="Parallelogram 53"/>
          <p:cNvSpPr/>
          <p:nvPr/>
        </p:nvSpPr>
        <p:spPr>
          <a:xfrm rot="20655634">
            <a:off x="2240534" y="1173682"/>
            <a:ext cx="3778888" cy="4367456"/>
          </a:xfrm>
          <a:custGeom>
            <a:avLst/>
            <a:gdLst>
              <a:gd name="connsiteX0" fmla="*/ 0 w 3508286"/>
              <a:gd name="connsiteY0" fmla="*/ 4367456 h 4367456"/>
              <a:gd name="connsiteX1" fmla="*/ 877072 w 3508286"/>
              <a:gd name="connsiteY1" fmla="*/ 0 h 4367456"/>
              <a:gd name="connsiteX2" fmla="*/ 3508286 w 3508286"/>
              <a:gd name="connsiteY2" fmla="*/ 0 h 4367456"/>
              <a:gd name="connsiteX3" fmla="*/ 2631215 w 3508286"/>
              <a:gd name="connsiteY3" fmla="*/ 4367456 h 4367456"/>
              <a:gd name="connsiteX4" fmla="*/ 0 w 3508286"/>
              <a:gd name="connsiteY4" fmla="*/ 4367456 h 4367456"/>
              <a:gd name="connsiteX0" fmla="*/ 0 w 3441703"/>
              <a:gd name="connsiteY0" fmla="*/ 4367456 h 4367456"/>
              <a:gd name="connsiteX1" fmla="*/ 877072 w 3441703"/>
              <a:gd name="connsiteY1" fmla="*/ 0 h 4367456"/>
              <a:gd name="connsiteX2" fmla="*/ 3441703 w 3441703"/>
              <a:gd name="connsiteY2" fmla="*/ 196121 h 4367456"/>
              <a:gd name="connsiteX3" fmla="*/ 2631215 w 3441703"/>
              <a:gd name="connsiteY3" fmla="*/ 4367456 h 4367456"/>
              <a:gd name="connsiteX4" fmla="*/ 0 w 3441703"/>
              <a:gd name="connsiteY4" fmla="*/ 4367456 h 4367456"/>
              <a:gd name="connsiteX0" fmla="*/ 0 w 3441703"/>
              <a:gd name="connsiteY0" fmla="*/ 4367456 h 4367456"/>
              <a:gd name="connsiteX1" fmla="*/ 877072 w 3441703"/>
              <a:gd name="connsiteY1" fmla="*/ 0 h 4367456"/>
              <a:gd name="connsiteX2" fmla="*/ 3441703 w 3441703"/>
              <a:gd name="connsiteY2" fmla="*/ 196121 h 4367456"/>
              <a:gd name="connsiteX3" fmla="*/ 2679794 w 3441703"/>
              <a:gd name="connsiteY3" fmla="*/ 4154951 h 4367456"/>
              <a:gd name="connsiteX4" fmla="*/ 0 w 3441703"/>
              <a:gd name="connsiteY4" fmla="*/ 4367456 h 4367456"/>
              <a:gd name="connsiteX0" fmla="*/ 0 w 3441703"/>
              <a:gd name="connsiteY0" fmla="*/ 4367456 h 4367456"/>
              <a:gd name="connsiteX1" fmla="*/ 877072 w 3441703"/>
              <a:gd name="connsiteY1" fmla="*/ 0 h 4367456"/>
              <a:gd name="connsiteX2" fmla="*/ 3441703 w 3441703"/>
              <a:gd name="connsiteY2" fmla="*/ 196121 h 4367456"/>
              <a:gd name="connsiteX3" fmla="*/ 2671985 w 3441703"/>
              <a:gd name="connsiteY3" fmla="*/ 4062272 h 4367456"/>
              <a:gd name="connsiteX4" fmla="*/ 0 w 3441703"/>
              <a:gd name="connsiteY4" fmla="*/ 4367456 h 4367456"/>
              <a:gd name="connsiteX0" fmla="*/ 0 w 3441703"/>
              <a:gd name="connsiteY0" fmla="*/ 4367456 h 4367456"/>
              <a:gd name="connsiteX1" fmla="*/ 877072 w 3441703"/>
              <a:gd name="connsiteY1" fmla="*/ 0 h 4367456"/>
              <a:gd name="connsiteX2" fmla="*/ 3441703 w 3441703"/>
              <a:gd name="connsiteY2" fmla="*/ 196121 h 4367456"/>
              <a:gd name="connsiteX3" fmla="*/ 2769235 w 3441703"/>
              <a:gd name="connsiteY3" fmla="*/ 4078371 h 4367456"/>
              <a:gd name="connsiteX4" fmla="*/ 0 w 3441703"/>
              <a:gd name="connsiteY4" fmla="*/ 4367456 h 4367456"/>
              <a:gd name="connsiteX0" fmla="*/ 0 w 3441703"/>
              <a:gd name="connsiteY0" fmla="*/ 4367456 h 4367456"/>
              <a:gd name="connsiteX1" fmla="*/ 877072 w 3441703"/>
              <a:gd name="connsiteY1" fmla="*/ 0 h 4367456"/>
              <a:gd name="connsiteX2" fmla="*/ 3441703 w 3441703"/>
              <a:gd name="connsiteY2" fmla="*/ 196121 h 4367456"/>
              <a:gd name="connsiteX3" fmla="*/ 2613690 w 3441703"/>
              <a:gd name="connsiteY3" fmla="*/ 4068463 h 4367456"/>
              <a:gd name="connsiteX4" fmla="*/ 0 w 3441703"/>
              <a:gd name="connsiteY4" fmla="*/ 4367456 h 4367456"/>
              <a:gd name="connsiteX0" fmla="*/ 0 w 3837946"/>
              <a:gd name="connsiteY0" fmla="*/ 4367456 h 4367456"/>
              <a:gd name="connsiteX1" fmla="*/ 877072 w 3837946"/>
              <a:gd name="connsiteY1" fmla="*/ 0 h 4367456"/>
              <a:gd name="connsiteX2" fmla="*/ 3837946 w 3837946"/>
              <a:gd name="connsiteY2" fmla="*/ 194697 h 4367456"/>
              <a:gd name="connsiteX3" fmla="*/ 2613690 w 3837946"/>
              <a:gd name="connsiteY3" fmla="*/ 4068463 h 4367456"/>
              <a:gd name="connsiteX4" fmla="*/ 0 w 3837946"/>
              <a:gd name="connsiteY4" fmla="*/ 4367456 h 4367456"/>
              <a:gd name="connsiteX0" fmla="*/ 0 w 3837946"/>
              <a:gd name="connsiteY0" fmla="*/ 4367456 h 4367456"/>
              <a:gd name="connsiteX1" fmla="*/ 877072 w 3837946"/>
              <a:gd name="connsiteY1" fmla="*/ 0 h 4367456"/>
              <a:gd name="connsiteX2" fmla="*/ 3837946 w 3837946"/>
              <a:gd name="connsiteY2" fmla="*/ 194697 h 4367456"/>
              <a:gd name="connsiteX3" fmla="*/ 2924779 w 3837946"/>
              <a:gd name="connsiteY3" fmla="*/ 4088279 h 4367456"/>
              <a:gd name="connsiteX4" fmla="*/ 0 w 3837946"/>
              <a:gd name="connsiteY4" fmla="*/ 4367456 h 4367456"/>
              <a:gd name="connsiteX0" fmla="*/ 0 w 3837946"/>
              <a:gd name="connsiteY0" fmla="*/ 4367456 h 4367456"/>
              <a:gd name="connsiteX1" fmla="*/ 877072 w 3837946"/>
              <a:gd name="connsiteY1" fmla="*/ 0 h 4367456"/>
              <a:gd name="connsiteX2" fmla="*/ 3837946 w 3837946"/>
              <a:gd name="connsiteY2" fmla="*/ 194697 h 4367456"/>
              <a:gd name="connsiteX3" fmla="*/ 2879916 w 3837946"/>
              <a:gd name="connsiteY3" fmla="*/ 4086946 h 4367456"/>
              <a:gd name="connsiteX4" fmla="*/ 0 w 3837946"/>
              <a:gd name="connsiteY4" fmla="*/ 4367456 h 4367456"/>
              <a:gd name="connsiteX0" fmla="*/ 0 w 3837946"/>
              <a:gd name="connsiteY0" fmla="*/ 4367456 h 4367456"/>
              <a:gd name="connsiteX1" fmla="*/ 877072 w 3837946"/>
              <a:gd name="connsiteY1" fmla="*/ 0 h 4367456"/>
              <a:gd name="connsiteX2" fmla="*/ 3837946 w 3837946"/>
              <a:gd name="connsiteY2" fmla="*/ 194697 h 4367456"/>
              <a:gd name="connsiteX3" fmla="*/ 2950306 w 3837946"/>
              <a:gd name="connsiteY3" fmla="*/ 4118094 h 4367456"/>
              <a:gd name="connsiteX4" fmla="*/ 0 w 3837946"/>
              <a:gd name="connsiteY4" fmla="*/ 4367456 h 4367456"/>
              <a:gd name="connsiteX0" fmla="*/ 0 w 3799558"/>
              <a:gd name="connsiteY0" fmla="*/ 4367456 h 4367456"/>
              <a:gd name="connsiteX1" fmla="*/ 877072 w 3799558"/>
              <a:gd name="connsiteY1" fmla="*/ 0 h 4367456"/>
              <a:gd name="connsiteX2" fmla="*/ 3799558 w 3799558"/>
              <a:gd name="connsiteY2" fmla="*/ 330905 h 4367456"/>
              <a:gd name="connsiteX3" fmla="*/ 2950306 w 3799558"/>
              <a:gd name="connsiteY3" fmla="*/ 4118094 h 4367456"/>
              <a:gd name="connsiteX4" fmla="*/ 0 w 3799558"/>
              <a:gd name="connsiteY4" fmla="*/ 4367456 h 4367456"/>
              <a:gd name="connsiteX0" fmla="*/ 0 w 3771648"/>
              <a:gd name="connsiteY0" fmla="*/ 4367456 h 4367456"/>
              <a:gd name="connsiteX1" fmla="*/ 877072 w 3771648"/>
              <a:gd name="connsiteY1" fmla="*/ 0 h 4367456"/>
              <a:gd name="connsiteX2" fmla="*/ 3771648 w 3771648"/>
              <a:gd name="connsiteY2" fmla="*/ 470066 h 4367456"/>
              <a:gd name="connsiteX3" fmla="*/ 2950306 w 3771648"/>
              <a:gd name="connsiteY3" fmla="*/ 4118094 h 4367456"/>
              <a:gd name="connsiteX4" fmla="*/ 0 w 3771648"/>
              <a:gd name="connsiteY4" fmla="*/ 4367456 h 4367456"/>
              <a:gd name="connsiteX0" fmla="*/ 0 w 3748026"/>
              <a:gd name="connsiteY0" fmla="*/ 4367456 h 4367456"/>
              <a:gd name="connsiteX1" fmla="*/ 877072 w 3748026"/>
              <a:gd name="connsiteY1" fmla="*/ 0 h 4367456"/>
              <a:gd name="connsiteX2" fmla="*/ 3748026 w 3748026"/>
              <a:gd name="connsiteY2" fmla="*/ 553886 h 4367456"/>
              <a:gd name="connsiteX3" fmla="*/ 2950306 w 3748026"/>
              <a:gd name="connsiteY3" fmla="*/ 4118094 h 4367456"/>
              <a:gd name="connsiteX4" fmla="*/ 0 w 3748026"/>
              <a:gd name="connsiteY4" fmla="*/ 4367456 h 4367456"/>
              <a:gd name="connsiteX0" fmla="*/ 0 w 3778888"/>
              <a:gd name="connsiteY0" fmla="*/ 4367456 h 4367456"/>
              <a:gd name="connsiteX1" fmla="*/ 877072 w 3778888"/>
              <a:gd name="connsiteY1" fmla="*/ 0 h 4367456"/>
              <a:gd name="connsiteX2" fmla="*/ 3778888 w 3778888"/>
              <a:gd name="connsiteY2" fmla="*/ 404248 h 4367456"/>
              <a:gd name="connsiteX3" fmla="*/ 2950306 w 3778888"/>
              <a:gd name="connsiteY3" fmla="*/ 4118094 h 4367456"/>
              <a:gd name="connsiteX4" fmla="*/ 0 w 3778888"/>
              <a:gd name="connsiteY4" fmla="*/ 4367456 h 4367456"/>
              <a:gd name="connsiteX0" fmla="*/ 0 w 3778888"/>
              <a:gd name="connsiteY0" fmla="*/ 4367456 h 4367456"/>
              <a:gd name="connsiteX1" fmla="*/ 877072 w 3778888"/>
              <a:gd name="connsiteY1" fmla="*/ 0 h 4367456"/>
              <a:gd name="connsiteX2" fmla="*/ 3778888 w 3778888"/>
              <a:gd name="connsiteY2" fmla="*/ 404248 h 4367456"/>
              <a:gd name="connsiteX3" fmla="*/ 2914871 w 3778888"/>
              <a:gd name="connsiteY3" fmla="*/ 4243824 h 4367456"/>
              <a:gd name="connsiteX4" fmla="*/ 0 w 3778888"/>
              <a:gd name="connsiteY4" fmla="*/ 4367456 h 4367456"/>
              <a:gd name="connsiteX0" fmla="*/ 0 w 3778888"/>
              <a:gd name="connsiteY0" fmla="*/ 4367456 h 4367456"/>
              <a:gd name="connsiteX1" fmla="*/ 877072 w 3778888"/>
              <a:gd name="connsiteY1" fmla="*/ 0 h 4367456"/>
              <a:gd name="connsiteX2" fmla="*/ 3778888 w 3778888"/>
              <a:gd name="connsiteY2" fmla="*/ 404248 h 4367456"/>
              <a:gd name="connsiteX3" fmla="*/ 2933158 w 3778888"/>
              <a:gd name="connsiteY3" fmla="*/ 4339456 h 4367456"/>
              <a:gd name="connsiteX4" fmla="*/ 0 w 3778888"/>
              <a:gd name="connsiteY4" fmla="*/ 4367456 h 4367456"/>
              <a:gd name="connsiteX0" fmla="*/ 0 w 3778888"/>
              <a:gd name="connsiteY0" fmla="*/ 4367456 h 4367456"/>
              <a:gd name="connsiteX1" fmla="*/ 877072 w 3778888"/>
              <a:gd name="connsiteY1" fmla="*/ 0 h 4367456"/>
              <a:gd name="connsiteX2" fmla="*/ 3778888 w 3778888"/>
              <a:gd name="connsiteY2" fmla="*/ 404248 h 4367456"/>
              <a:gd name="connsiteX3" fmla="*/ 2912392 w 3778888"/>
              <a:gd name="connsiteY3" fmla="*/ 4276799 h 4367456"/>
              <a:gd name="connsiteX4" fmla="*/ 2933158 w 3778888"/>
              <a:gd name="connsiteY4" fmla="*/ 4339456 h 4367456"/>
              <a:gd name="connsiteX5" fmla="*/ 0 w 3778888"/>
              <a:gd name="connsiteY5" fmla="*/ 4367456 h 4367456"/>
              <a:gd name="connsiteX0" fmla="*/ 0 w 3778888"/>
              <a:gd name="connsiteY0" fmla="*/ 4367456 h 4367456"/>
              <a:gd name="connsiteX1" fmla="*/ 877072 w 3778888"/>
              <a:gd name="connsiteY1" fmla="*/ 0 h 4367456"/>
              <a:gd name="connsiteX2" fmla="*/ 3778888 w 3778888"/>
              <a:gd name="connsiteY2" fmla="*/ 404248 h 4367456"/>
              <a:gd name="connsiteX3" fmla="*/ 2954302 w 3778888"/>
              <a:gd name="connsiteY3" fmla="*/ 4288610 h 4367456"/>
              <a:gd name="connsiteX4" fmla="*/ 2933158 w 3778888"/>
              <a:gd name="connsiteY4" fmla="*/ 4339456 h 4367456"/>
              <a:gd name="connsiteX5" fmla="*/ 0 w 3778888"/>
              <a:gd name="connsiteY5" fmla="*/ 4367456 h 4367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778888" h="4367456">
                <a:moveTo>
                  <a:pt x="0" y="4367456"/>
                </a:moveTo>
                <a:lnTo>
                  <a:pt x="877072" y="0"/>
                </a:lnTo>
                <a:lnTo>
                  <a:pt x="3778888" y="404248"/>
                </a:lnTo>
                <a:cubicBezTo>
                  <a:pt x="3502502" y="1691066"/>
                  <a:pt x="3230688" y="3001792"/>
                  <a:pt x="2954302" y="4288610"/>
                </a:cubicBezTo>
                <a:lnTo>
                  <a:pt x="2933158" y="4339456"/>
                </a:lnTo>
                <a:lnTo>
                  <a:pt x="0" y="4367456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Connector 54"/>
          <p:cNvCxnSpPr/>
          <p:nvPr/>
        </p:nvCxnSpPr>
        <p:spPr>
          <a:xfrm flipH="1">
            <a:off x="4114067" y="4314942"/>
            <a:ext cx="3527987" cy="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>
            <a:off x="4114067" y="1927267"/>
            <a:ext cx="1632169" cy="2387675"/>
          </a:xfrm>
          <a:prstGeom prst="line">
            <a:avLst/>
          </a:prstGeom>
          <a:ln w="38100">
            <a:solidFill>
              <a:srgbClr val="FF0000"/>
            </a:solidFill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4114067" y="2679780"/>
            <a:ext cx="2979874" cy="1625237"/>
          </a:xfrm>
          <a:prstGeom prst="line">
            <a:avLst/>
          </a:prstGeom>
          <a:ln w="38100">
            <a:solidFill>
              <a:srgbClr val="FF0000"/>
            </a:solidFill>
            <a:prstDash val="dash"/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4114066" y="1931447"/>
            <a:ext cx="1601019" cy="16995"/>
          </a:xfrm>
          <a:prstGeom prst="line">
            <a:avLst/>
          </a:prstGeom>
          <a:ln w="381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4743083" y="2684029"/>
            <a:ext cx="2350858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flipH="1" flipV="1">
            <a:off x="5744370" y="1948442"/>
            <a:ext cx="1349571" cy="707972"/>
          </a:xfrm>
          <a:prstGeom prst="line">
            <a:avLst/>
          </a:prstGeom>
          <a:ln w="38100">
            <a:solidFill>
              <a:srgbClr val="FF0000"/>
            </a:solidFill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>
            <a:off x="4114065" y="1952622"/>
            <a:ext cx="21505" cy="2352395"/>
          </a:xfrm>
          <a:prstGeom prst="line">
            <a:avLst/>
          </a:prstGeom>
          <a:ln w="38100">
            <a:solidFill>
              <a:srgbClr val="0070C0"/>
            </a:solidFill>
            <a:prstDash val="sysDash"/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H="1" flipV="1">
            <a:off x="4135570" y="1948442"/>
            <a:ext cx="607511" cy="734788"/>
          </a:xfrm>
          <a:prstGeom prst="line">
            <a:avLst/>
          </a:prstGeom>
          <a:ln w="38100">
            <a:solidFill>
              <a:srgbClr val="0070C0"/>
            </a:solidFill>
            <a:prstDash val="sysDash"/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4114065" y="2673143"/>
            <a:ext cx="629016" cy="1669330"/>
          </a:xfrm>
          <a:prstGeom prst="line">
            <a:avLst/>
          </a:prstGeom>
          <a:ln w="38100">
            <a:solidFill>
              <a:srgbClr val="0070C0"/>
            </a:solidFill>
            <a:prstDash val="sysDash"/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6181467" y="1994650"/>
                <a:ext cx="626636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1467" y="1994650"/>
                <a:ext cx="626636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4881983" y="2822332"/>
                <a:ext cx="626636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1983" y="2822332"/>
                <a:ext cx="626636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/>
              <p:cNvSpPr/>
              <p:nvPr/>
            </p:nvSpPr>
            <p:spPr>
              <a:xfrm>
                <a:off x="5699273" y="3359421"/>
                <a:ext cx="97552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  <m:r>
                        <a:rPr 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24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66" name="Rectangle 6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9273" y="3359421"/>
                <a:ext cx="975523" cy="4616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392919" y="2072374"/>
                <a:ext cx="626636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𝐛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</m:oMath>
                  </m:oMathPara>
                </a14:m>
                <a:endParaRPr lang="en-US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92919" y="2072374"/>
                <a:ext cx="626636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3584137" y="2834792"/>
                <a:ext cx="626636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𝐚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</m:oMath>
                  </m:oMathPara>
                </a14:m>
                <a:endParaRPr lang="en-US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4137" y="2834792"/>
                <a:ext cx="626636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645677" y="4275304"/>
                <a:ext cx="626636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𝐜</m:t>
                      </m:r>
                    </m:oMath>
                  </m:oMathPara>
                </a14:m>
                <a:endParaRPr lang="en-US" sz="2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5677" y="4275304"/>
                <a:ext cx="626636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2720324" y="3716962"/>
                <a:ext cx="1370002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𝐚</m:t>
                          </m:r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𝐛</m:t>
                          </m:r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</m:oMath>
                  </m:oMathPara>
                </a14:m>
                <a:endParaRPr lang="en-US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0324" y="3716962"/>
                <a:ext cx="1370002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1778" b="-3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Arc 70"/>
          <p:cNvSpPr/>
          <p:nvPr/>
        </p:nvSpPr>
        <p:spPr>
          <a:xfrm rot="17602157">
            <a:off x="3350093" y="3211837"/>
            <a:ext cx="1612354" cy="1721891"/>
          </a:xfrm>
          <a:prstGeom prst="arc">
            <a:avLst>
              <a:gd name="adj1" fmla="val 16226821"/>
              <a:gd name="adj2" fmla="val 0"/>
            </a:avLst>
          </a:prstGeom>
          <a:ln w="28575">
            <a:prstDash val="sysDot"/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2" name="TextBox 71"/>
              <p:cNvSpPr txBox="1"/>
              <p:nvPr/>
            </p:nvSpPr>
            <p:spPr>
              <a:xfrm>
                <a:off x="2799261" y="5323715"/>
                <a:ext cx="626636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𝑷</m:t>
                      </m:r>
                    </m:oMath>
                  </m:oMathPara>
                </a14:m>
                <a:endParaRPr lang="en-US" sz="2400" b="1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9261" y="5323715"/>
                <a:ext cx="626636" cy="369332"/>
              </a:xfrm>
              <a:prstGeom prst="rect">
                <a:avLst/>
              </a:prstGeom>
              <a:blipFill rotWithShape="0">
                <a:blip r:embed="rId9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8184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75948" y="168319"/>
            <a:ext cx="38137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T</a:t>
            </a:r>
            <a:r>
              <a:rPr lang="en-US" sz="2800" dirty="0" smtClean="0"/>
              <a:t>he distributive property</a:t>
            </a:r>
            <a:endParaRPr lang="en-US" sz="2800" b="1" dirty="0"/>
          </a:p>
        </p:txBody>
      </p:sp>
      <p:cxnSp>
        <p:nvCxnSpPr>
          <p:cNvPr id="22" name="Straight Connector 21"/>
          <p:cNvCxnSpPr/>
          <p:nvPr/>
        </p:nvCxnSpPr>
        <p:spPr>
          <a:xfrm flipH="1">
            <a:off x="1615277" y="1728538"/>
            <a:ext cx="21505" cy="2352395"/>
          </a:xfrm>
          <a:prstGeom prst="line">
            <a:avLst/>
          </a:prstGeom>
          <a:ln w="38100">
            <a:solidFill>
              <a:srgbClr val="0070C0"/>
            </a:solidFill>
            <a:prstDash val="solid"/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 flipV="1">
            <a:off x="1615277" y="1756071"/>
            <a:ext cx="953754" cy="840887"/>
          </a:xfrm>
          <a:prstGeom prst="line">
            <a:avLst/>
          </a:prstGeom>
          <a:ln w="38100">
            <a:solidFill>
              <a:srgbClr val="0070C0"/>
            </a:solidFill>
            <a:prstDash val="solid"/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1615277" y="2596958"/>
            <a:ext cx="953754" cy="1521431"/>
          </a:xfrm>
          <a:prstGeom prst="line">
            <a:avLst/>
          </a:prstGeom>
          <a:ln w="38100">
            <a:solidFill>
              <a:srgbClr val="0070C0"/>
            </a:solidFill>
            <a:prstDash val="sys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1935588" y="1818371"/>
                <a:ext cx="462243" cy="369332"/>
              </a:xfrm>
              <a:prstGeom prst="rect">
                <a:avLst/>
              </a:prstGeom>
              <a:noFill/>
              <a:ln>
                <a:noFill/>
                <a:prstDash val="solid"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𝐛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</m:oMath>
                  </m:oMathPara>
                </a14:m>
                <a:endParaRPr lang="en-US" sz="24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5588" y="1818371"/>
                <a:ext cx="462243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12000" r="-2667" b="-13115"/>
                </a:stretch>
              </a:blipFill>
              <a:ln>
                <a:noFill/>
                <a:prstDash val="solid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1142184" y="2596958"/>
                <a:ext cx="626636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1" i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𝐚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</m:oMath>
                  </m:oMathPara>
                </a14:m>
                <a:endParaRPr lang="en-US" sz="24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2184" y="2596958"/>
                <a:ext cx="626636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870676" y="3866348"/>
                <a:ext cx="626636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𝐜</m:t>
                      </m:r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accPr>
                        <m:e>
                          <m:r>
                            <a:rPr lang="en-US" sz="24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𝐜</m:t>
                          </m:r>
                        </m:e>
                      </m:acc>
                    </m:oMath>
                  </m:oMathPara>
                </a14:m>
                <a:endParaRPr lang="en-US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0676" y="3866348"/>
                <a:ext cx="626636" cy="369332"/>
              </a:xfrm>
              <a:prstGeom prst="rect">
                <a:avLst/>
              </a:prstGeom>
              <a:blipFill rotWithShape="0">
                <a:blip r:embed="rId4"/>
                <a:stretch>
                  <a:fillRect t="-18033" r="-514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Connector 27"/>
          <p:cNvCxnSpPr/>
          <p:nvPr/>
        </p:nvCxnSpPr>
        <p:spPr>
          <a:xfrm flipH="1">
            <a:off x="1615281" y="4021301"/>
            <a:ext cx="2222430" cy="0"/>
          </a:xfrm>
          <a:prstGeom prst="line">
            <a:avLst/>
          </a:prstGeom>
          <a:ln w="38100">
            <a:solidFill>
              <a:srgbClr val="FF0000"/>
            </a:solidFill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V="1">
            <a:off x="3122825" y="4035111"/>
            <a:ext cx="714886" cy="975097"/>
          </a:xfrm>
          <a:prstGeom prst="line">
            <a:avLst/>
          </a:prstGeom>
          <a:ln w="38100">
            <a:solidFill>
              <a:srgbClr val="FF0000"/>
            </a:solidFill>
            <a:prstDash val="solid"/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2235066" y="3622484"/>
                <a:ext cx="119420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𝐚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𝐜</m:t>
                          </m:r>
                        </m:e>
                      </m:acc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5066" y="3622484"/>
                <a:ext cx="1194200" cy="369332"/>
              </a:xfrm>
              <a:prstGeom prst="rect">
                <a:avLst/>
              </a:prstGeom>
              <a:blipFill rotWithShape="0">
                <a:blip r:embed="rId5"/>
                <a:stretch>
                  <a:fillRect t="-18033" r="-15816"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xtBox 31"/>
              <p:cNvSpPr txBox="1"/>
              <p:nvPr/>
            </p:nvSpPr>
            <p:spPr>
              <a:xfrm rot="1949679">
                <a:off x="1333736" y="4531496"/>
                <a:ext cx="1921114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𝐚</m:t>
                          </m:r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𝐛</m:t>
                          </m:r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𝐜</m:t>
                          </m:r>
                        </m:e>
                      </m:acc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49679">
                <a:off x="1333736" y="4531496"/>
                <a:ext cx="1921114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669" r="-12375" b="-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Box 32"/>
              <p:cNvSpPr txBox="1"/>
              <p:nvPr/>
            </p:nvSpPr>
            <p:spPr>
              <a:xfrm rot="18320089">
                <a:off x="3208778" y="4387770"/>
                <a:ext cx="119420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𝐛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acc>
                        <m:accPr>
                          <m:chr m:val="̂"/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𝐜</m:t>
                          </m:r>
                        </m:e>
                      </m:acc>
                    </m:oMath>
                  </m:oMathPara>
                </a14:m>
                <a:endParaRPr lang="en-US" sz="2400" b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320089">
                <a:off x="3208778" y="4387770"/>
                <a:ext cx="1194200" cy="369332"/>
              </a:xfrm>
              <a:prstGeom prst="rect">
                <a:avLst/>
              </a:prstGeom>
              <a:blipFill rotWithShape="0">
                <a:blip r:embed="rId7"/>
                <a:stretch>
                  <a:fillRect t="-16327" r="-73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Connector 33"/>
          <p:cNvCxnSpPr/>
          <p:nvPr/>
        </p:nvCxnSpPr>
        <p:spPr>
          <a:xfrm flipH="1" flipV="1">
            <a:off x="3888438" y="4012206"/>
            <a:ext cx="1963374" cy="21030"/>
          </a:xfrm>
          <a:prstGeom prst="line">
            <a:avLst/>
          </a:prstGeom>
          <a:ln w="38100">
            <a:solidFill>
              <a:schemeClr val="tx1"/>
            </a:solidFill>
            <a:prstDash val="sysDash"/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Left Brace 36"/>
          <p:cNvSpPr/>
          <p:nvPr/>
        </p:nvSpPr>
        <p:spPr>
          <a:xfrm rot="5400000">
            <a:off x="3502285" y="1492330"/>
            <a:ext cx="513304" cy="4185750"/>
          </a:xfrm>
          <a:prstGeom prst="leftBrace">
            <a:avLst>
              <a:gd name="adj1" fmla="val 8333"/>
              <a:gd name="adj2" fmla="val 5102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Box 37"/>
              <p:cNvSpPr txBox="1"/>
              <p:nvPr/>
            </p:nvSpPr>
            <p:spPr>
              <a:xfrm>
                <a:off x="3097084" y="2936460"/>
                <a:ext cx="119420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𝐚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4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𝐜</m:t>
                      </m:r>
                    </m:oMath>
                  </m:oMathPara>
                </a14:m>
                <a:endParaRPr lang="en-US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7084" y="2936460"/>
                <a:ext cx="1194200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Left Brace 38"/>
          <p:cNvSpPr/>
          <p:nvPr/>
        </p:nvSpPr>
        <p:spPr>
          <a:xfrm rot="18137775">
            <a:off x="2570930" y="3668512"/>
            <a:ext cx="513304" cy="3353443"/>
          </a:xfrm>
          <a:prstGeom prst="leftBrace">
            <a:avLst>
              <a:gd name="adj1" fmla="val 8333"/>
              <a:gd name="adj2" fmla="val 5102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Box 39"/>
              <p:cNvSpPr txBox="1"/>
              <p:nvPr/>
            </p:nvSpPr>
            <p:spPr>
              <a:xfrm rot="1808033">
                <a:off x="1661955" y="5593400"/>
                <a:ext cx="1921114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𝐚</m:t>
                          </m:r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𝐛</m:t>
                          </m:r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4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𝐜</m:t>
                      </m:r>
                    </m:oMath>
                  </m:oMathPara>
                </a14:m>
                <a:endParaRPr lang="en-US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08033">
                <a:off x="1661955" y="5593400"/>
                <a:ext cx="1921114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3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Left Brace 40"/>
          <p:cNvSpPr/>
          <p:nvPr/>
        </p:nvSpPr>
        <p:spPr>
          <a:xfrm rot="12943612">
            <a:off x="5250737" y="4023407"/>
            <a:ext cx="438176" cy="2172218"/>
          </a:xfrm>
          <a:prstGeom prst="leftBrace">
            <a:avLst>
              <a:gd name="adj1" fmla="val 8333"/>
              <a:gd name="adj2" fmla="val 51024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 rot="18309901">
                <a:off x="5321130" y="5222649"/>
                <a:ext cx="1194200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n-US" sz="24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𝐛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4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𝐜</m:t>
                      </m:r>
                    </m:oMath>
                  </m:oMathPara>
                </a14:m>
                <a:endParaRPr lang="en-US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8309901">
                <a:off x="5321130" y="5222649"/>
                <a:ext cx="1194200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4" name="Group 43"/>
          <p:cNvGrpSpPr/>
          <p:nvPr/>
        </p:nvGrpSpPr>
        <p:grpSpPr>
          <a:xfrm>
            <a:off x="1455502" y="3885183"/>
            <a:ext cx="340134" cy="339111"/>
            <a:chOff x="10215563" y="5014912"/>
            <a:chExt cx="340134" cy="339111"/>
          </a:xfrm>
        </p:grpSpPr>
        <p:sp>
          <p:nvSpPr>
            <p:cNvPr id="45" name="Flowchart: Connector 60"/>
            <p:cNvSpPr/>
            <p:nvPr/>
          </p:nvSpPr>
          <p:spPr>
            <a:xfrm>
              <a:off x="10215563" y="5014912"/>
              <a:ext cx="340134" cy="339111"/>
            </a:xfrm>
            <a:prstGeom prst="flowChartConnector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74"/>
            </a:p>
          </p:txBody>
        </p:sp>
        <p:sp>
          <p:nvSpPr>
            <p:cNvPr id="46" name="Flowchart: Connector 61"/>
            <p:cNvSpPr/>
            <p:nvPr/>
          </p:nvSpPr>
          <p:spPr>
            <a:xfrm>
              <a:off x="10300597" y="5108789"/>
              <a:ext cx="170067" cy="157290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91440" rIns="182880" bIns="9144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074"/>
            </a:p>
          </p:txBody>
        </p:sp>
      </p:grpSp>
      <p:cxnSp>
        <p:nvCxnSpPr>
          <p:cNvPr id="43" name="Straight Connector 42"/>
          <p:cNvCxnSpPr/>
          <p:nvPr/>
        </p:nvCxnSpPr>
        <p:spPr>
          <a:xfrm rot="5400000" flipH="1">
            <a:off x="1898305" y="3772615"/>
            <a:ext cx="953754" cy="1521431"/>
          </a:xfrm>
          <a:prstGeom prst="line">
            <a:avLst/>
          </a:prstGeom>
          <a:ln w="38100">
            <a:solidFill>
              <a:srgbClr val="FF0000"/>
            </a:solidFill>
            <a:prstDash val="sysDash"/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H="1" flipV="1">
            <a:off x="3158245" y="5033024"/>
            <a:ext cx="1370137" cy="858910"/>
          </a:xfrm>
          <a:prstGeom prst="line">
            <a:avLst/>
          </a:prstGeom>
          <a:ln w="38100">
            <a:solidFill>
              <a:schemeClr val="tx1"/>
            </a:solidFill>
            <a:prstDash val="sysDash"/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4528382" y="4056880"/>
            <a:ext cx="1334073" cy="1819661"/>
          </a:xfrm>
          <a:prstGeom prst="line">
            <a:avLst/>
          </a:prstGeom>
          <a:ln w="38100">
            <a:solidFill>
              <a:schemeClr val="tx1"/>
            </a:solidFill>
            <a:prstDash val="solid"/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xtBox 48"/>
              <p:cNvSpPr txBox="1"/>
              <p:nvPr/>
            </p:nvSpPr>
            <p:spPr>
              <a:xfrm>
                <a:off x="3696766" y="1615271"/>
                <a:ext cx="4349231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2400" b="1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1">
                                  <a:latin typeface="Cambria Math" panose="02040503050406030204" pitchFamily="18" charset="0"/>
                                </a:rPr>
                                <m:t>𝐚</m:t>
                              </m:r>
                            </m:e>
                            <m:sub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⊥</m:t>
                              </m:r>
                            </m:sub>
                          </m:sSub>
                          <m: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𝐜</m:t>
                          </m:r>
                          <m:r>
                            <a:rPr lang="en-US" sz="2400" b="1" i="1" dirty="0" smtClean="0">
                              <a:latin typeface="Cambria Math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b="1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1">
                                  <a:latin typeface="Cambria Math" panose="02040503050406030204" pitchFamily="18" charset="0"/>
                                </a:rPr>
                                <m:t>𝐛</m:t>
                              </m:r>
                            </m:e>
                            <m:sub>
                              <m:r>
                                <a:rPr lang="en-US" sz="2400" b="1" i="1">
                                  <a:latin typeface="Cambria Math" panose="02040503050406030204" pitchFamily="18" charset="0"/>
                                </a:rPr>
                                <m:t>⊥</m:t>
                              </m:r>
                            </m:sub>
                          </m:sSub>
                          <m:r>
                            <a:rPr lang="en-US" sz="24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2400" b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𝐜</m:t>
                          </m:r>
                          <m:r>
                            <m:rPr>
                              <m:nor/>
                            </m:rPr>
                            <a:rPr lang="en-US" sz="2400" b="1" dirty="0"/>
                            <m:t> </m:t>
                          </m:r>
                          <m:r>
                            <a:rPr lang="en-US" sz="2400" b="1" i="1" dirty="0" smtClean="0">
                              <a:latin typeface="Cambria Math" charset="0"/>
                            </a:rPr>
                            <m:t>= </m:t>
                          </m:r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𝐚</m:t>
                          </m:r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𝐛</m:t>
                          </m:r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sz="24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𝐜</m:t>
                      </m:r>
                    </m:oMath>
                  </m:oMathPara>
                </a14:m>
                <a:endParaRPr lang="en-US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6766" y="1615271"/>
                <a:ext cx="4349231" cy="369332"/>
              </a:xfrm>
              <a:prstGeom prst="rect">
                <a:avLst/>
              </a:prstGeom>
              <a:blipFill rotWithShape="0">
                <a:blip r:embed="rId11"/>
                <a:stretch>
                  <a:fillRect t="-140984" b="-1737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/>
              <p:cNvSpPr txBox="1"/>
              <p:nvPr/>
            </p:nvSpPr>
            <p:spPr>
              <a:xfrm>
                <a:off x="3734552" y="973018"/>
                <a:ext cx="4349231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𝐚</m:t>
                              </m:r>
                            </m:e>
                            <m:sub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⊥</m:t>
                              </m:r>
                            </m:sub>
                          </m:sSub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acc>
                            <m:accPr>
                              <m:chr m:val="̂"/>
                              <m:ctrlPr>
                                <a:rPr lang="en-US" sz="2400" b="1" i="1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 i="0" smtClean="0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panose="02040503050406030204" pitchFamily="18" charset="0"/>
                                </a:rPr>
                                <m:t>𝐜</m:t>
                              </m:r>
                            </m:e>
                          </m:acc>
                          <m:r>
                            <a:rPr lang="en-US" sz="2400" b="1" i="1" dirty="0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400" b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𝐛</m:t>
                              </m:r>
                            </m:e>
                            <m:sub>
                              <m: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⊥</m:t>
                              </m:r>
                            </m:sub>
                          </m:sSub>
                          <m: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acc>
                            <m:accPr>
                              <m:chr m:val="̂"/>
                              <m:ctrlPr>
                                <a:rPr lang="en-US" sz="2400" b="1" i="1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400" b="1">
                                  <a:solidFill>
                                    <a:srgbClr val="FF0000"/>
                                  </a:solidFill>
                                  <a:latin typeface="Cambria Math" charset="0"/>
                                  <a:ea typeface="Cambria Math" panose="02040503050406030204" pitchFamily="18" charset="0"/>
                                </a:rPr>
                                <m:t>𝐜</m:t>
                              </m:r>
                            </m:e>
                          </m:acc>
                          <m:r>
                            <a:rPr lang="en-US" sz="2400" b="1" i="1" dirty="0" smtClean="0">
                              <a:solidFill>
                                <a:srgbClr val="FF0000"/>
                              </a:solidFill>
                              <a:latin typeface="Cambria Math" charset="0"/>
                            </a:rPr>
                            <m:t>= </m:t>
                          </m:r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𝐚</m:t>
                          </m:r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b="1" i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𝐛</m:t>
                          </m:r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b>
                          <m:r>
                            <a:rPr lang="en-US" sz="2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⊥</m:t>
                          </m:r>
                        </m:sub>
                      </m:sSub>
                      <m:r>
                        <a:rPr lang="en-US" sz="2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acc>
                        <m:accPr>
                          <m:chr m:val="̂"/>
                          <m:ctrlPr>
                            <a:rPr lang="en-US" sz="2400" b="1" i="1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400" b="1">
                              <a:solidFill>
                                <a:srgbClr val="FF0000"/>
                              </a:solidFill>
                              <a:latin typeface="Cambria Math" charset="0"/>
                              <a:ea typeface="Cambria Math" panose="02040503050406030204" pitchFamily="18" charset="0"/>
                            </a:rPr>
                            <m:t>𝐜</m:t>
                          </m:r>
                        </m:e>
                      </m:acc>
                    </m:oMath>
                  </m:oMathPara>
                </a14:m>
                <a:endParaRPr lang="en-US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4552" y="973018"/>
                <a:ext cx="4349231" cy="369332"/>
              </a:xfrm>
              <a:prstGeom prst="rect">
                <a:avLst/>
              </a:prstGeom>
              <a:blipFill rotWithShape="0">
                <a:blip r:embed="rId12"/>
                <a:stretch>
                  <a:fillRect t="-143333" r="-3226" b="-17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/>
              <p:cNvSpPr txBox="1"/>
              <p:nvPr/>
            </p:nvSpPr>
            <p:spPr>
              <a:xfrm>
                <a:off x="4370226" y="2286456"/>
                <a:ext cx="3423945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:r>
                  <a:rPr lang="en-US" sz="2400" b="1" dirty="0" smtClean="0">
                    <a:solidFill>
                      <a:schemeClr val="tx1"/>
                    </a:solidFill>
                    <a:ea typeface="Cambria Math" panose="02040503050406030204" pitchFamily="18" charset="0"/>
                  </a:rPr>
                  <a:t>a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b="1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𝐜</m:t>
                    </m:r>
                    <m:r>
                      <a:rPr lang="en-US" sz="2400" b="1" i="0" smtClean="0">
                        <a:solidFill>
                          <a:schemeClr val="tx1"/>
                        </a:solidFill>
                        <a:latin typeface="Cambria Math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2400" b="1" i="0" smtClean="0">
                        <a:solidFill>
                          <a:schemeClr val="tx1"/>
                        </a:solidFill>
                        <a:latin typeface="Cambria Math" charset="0"/>
                        <a:ea typeface="Cambria Math" panose="02040503050406030204" pitchFamily="18" charset="0"/>
                      </a:rPr>
                      <m:t>𝐛</m:t>
                    </m:r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𝐜</m:t>
                    </m:r>
                    <m:r>
                      <a:rPr lang="en-US" sz="2400" b="1" i="0" smtClean="0">
                        <a:latin typeface="Cambria Math" charset="0"/>
                        <a:ea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mr-IN" sz="2400" b="1" i="1" smtClean="0">
                            <a:latin typeface="Cambria Math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0" smtClean="0">
                            <a:latin typeface="Cambria Math" charset="0"/>
                            <a:ea typeface="Cambria Math" panose="02040503050406030204" pitchFamily="18" charset="0"/>
                          </a:rPr>
                          <m:t>𝐚</m:t>
                        </m:r>
                        <m:r>
                          <a:rPr lang="en-US" sz="2400" b="1" i="0" smtClean="0">
                            <a:latin typeface="Cambria Math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0" smtClean="0">
                            <a:latin typeface="Cambria Math" charset="0"/>
                            <a:ea typeface="Cambria Math" panose="02040503050406030204" pitchFamily="18" charset="0"/>
                          </a:rPr>
                          <m:t>𝐛</m:t>
                        </m:r>
                      </m:e>
                    </m:d>
                  </m:oMath>
                </a14:m>
                <a:r>
                  <a:rPr lang="en-US" sz="2400" b="1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b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𝐜</m:t>
                    </m:r>
                  </m:oMath>
                </a14:m>
                <a:r>
                  <a:rPr lang="en-US" sz="2400" b="1" dirty="0" smtClean="0">
                    <a:solidFill>
                      <a:schemeClr val="tx1"/>
                    </a:solidFill>
                  </a:rPr>
                  <a:t> </a:t>
                </a:r>
                <a:endParaRPr lang="en-US" sz="24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0226" y="2286456"/>
                <a:ext cx="3423945" cy="369332"/>
              </a:xfrm>
              <a:prstGeom prst="rect">
                <a:avLst/>
              </a:prstGeom>
              <a:blipFill rotWithShape="0">
                <a:blip r:embed="rId13"/>
                <a:stretch>
                  <a:fillRect l="-5516" t="-24590" b="-491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Down Arrow 11"/>
          <p:cNvSpPr/>
          <p:nvPr/>
        </p:nvSpPr>
        <p:spPr>
          <a:xfrm>
            <a:off x="5930536" y="1360712"/>
            <a:ext cx="143690" cy="2916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Down Arrow 52"/>
          <p:cNvSpPr/>
          <p:nvPr/>
        </p:nvSpPr>
        <p:spPr>
          <a:xfrm>
            <a:off x="5941423" y="1981198"/>
            <a:ext cx="143690" cy="2916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5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1868" y="1571265"/>
            <a:ext cx="5300134" cy="360203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7913" y="204161"/>
            <a:ext cx="3278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Vector in coordinates</a:t>
            </a:r>
            <a:endParaRPr lang="en-US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64265" y="5653974"/>
                <a:ext cx="3538134" cy="5465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 smtClean="0">
                    <a:latin typeface="Cambria Math" charset="0"/>
                    <a:ea typeface="Cambria Math" charset="0"/>
                    <a:cs typeface="Cambria Math" charset="0"/>
                  </a:rPr>
                  <a:t>a</a:t>
                </a:r>
                <a:r>
                  <a:rPr lang="en-US" sz="2800" dirty="0" smtClean="0">
                    <a:latin typeface="Cambria Math" charset="0"/>
                    <a:ea typeface="Cambria Math" charset="0"/>
                    <a:cs typeface="Cambria Math" charset="0"/>
                  </a:rPr>
                  <a:t> = a</a:t>
                </a:r>
                <a:r>
                  <a:rPr lang="en-US" sz="2800" i="1" baseline="-25000" dirty="0" smtClean="0">
                    <a:latin typeface="Cambria Math" charset="0"/>
                    <a:ea typeface="Cambria Math" charset="0"/>
                    <a:cs typeface="Cambria Math" charset="0"/>
                  </a:rPr>
                  <a:t>x</a:t>
                </a:r>
                <a:r>
                  <a:rPr lang="en-US" sz="2800" dirty="0" smtClean="0">
                    <a:latin typeface="Cambria Math" charset="0"/>
                    <a:ea typeface="Cambria Math" charset="0"/>
                    <a:cs typeface="Cambria Math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b="1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𝒊</m:t>
                        </m:r>
                      </m:e>
                    </m:acc>
                  </m:oMath>
                </a14:m>
                <a:r>
                  <a:rPr lang="en-US" sz="2800" dirty="0" smtClean="0">
                    <a:latin typeface="Cambria Math" charset="0"/>
                    <a:ea typeface="Cambria Math" charset="0"/>
                    <a:cs typeface="Cambria Math" charset="0"/>
                  </a:rPr>
                  <a:t> + a</a:t>
                </a:r>
                <a:r>
                  <a:rPr lang="en-US" sz="2800" i="1" baseline="-25000" dirty="0" smtClean="0">
                    <a:latin typeface="Cambria Math" charset="0"/>
                    <a:ea typeface="Cambria Math" charset="0"/>
                    <a:cs typeface="Cambria Math" charset="0"/>
                  </a:rPr>
                  <a:t>y </a:t>
                </a:r>
                <a:r>
                  <a:rPr lang="en-US" sz="2800" dirty="0">
                    <a:latin typeface="Cambria Math" charset="0"/>
                    <a:ea typeface="Cambria Math" charset="0"/>
                    <a:cs typeface="Cambria Math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b="1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𝒋</m:t>
                        </m:r>
                      </m:e>
                    </m:acc>
                  </m:oMath>
                </a14:m>
                <a:r>
                  <a:rPr lang="en-US" sz="2800" i="1" dirty="0" smtClean="0">
                    <a:latin typeface="Cambria Math" charset="0"/>
                    <a:ea typeface="Cambria Math" charset="0"/>
                    <a:cs typeface="Cambria Math" charset="0"/>
                  </a:rPr>
                  <a:t> </a:t>
                </a:r>
                <a:r>
                  <a:rPr lang="en-US" sz="2800" dirty="0" smtClean="0">
                    <a:latin typeface="Cambria Math" charset="0"/>
                    <a:ea typeface="Cambria Math" charset="0"/>
                    <a:cs typeface="Cambria Math" charset="0"/>
                  </a:rPr>
                  <a:t>+</a:t>
                </a:r>
                <a:r>
                  <a:rPr lang="en-US" sz="2800" i="1" dirty="0" smtClean="0">
                    <a:latin typeface="Cambria Math" charset="0"/>
                    <a:ea typeface="Cambria Math" charset="0"/>
                    <a:cs typeface="Cambria Math" charset="0"/>
                  </a:rPr>
                  <a:t> </a:t>
                </a:r>
                <a:r>
                  <a:rPr lang="en-US" sz="2800" dirty="0" smtClean="0">
                    <a:latin typeface="Cambria Math" charset="0"/>
                    <a:ea typeface="Cambria Math" charset="0"/>
                    <a:cs typeface="Cambria Math" charset="0"/>
                  </a:rPr>
                  <a:t>a</a:t>
                </a:r>
                <a:r>
                  <a:rPr lang="en-US" sz="2800" i="1" baseline="-25000" dirty="0" smtClean="0">
                    <a:latin typeface="Cambria Math" charset="0"/>
                    <a:ea typeface="Cambria Math" charset="0"/>
                    <a:cs typeface="Cambria Math" charset="0"/>
                  </a:rPr>
                  <a:t>z</a:t>
                </a:r>
                <a:r>
                  <a:rPr lang="en-US" sz="2800" i="1" dirty="0" smtClean="0">
                    <a:latin typeface="Cambria Math" charset="0"/>
                    <a:ea typeface="Cambria Math" charset="0"/>
                    <a:cs typeface="Cambria Math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800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</m:ctrlPr>
                      </m:accPr>
                      <m:e>
                        <m:r>
                          <a:rPr lang="en-US" sz="2800" b="1" i="1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𝒌</m:t>
                        </m:r>
                      </m:e>
                    </m:acc>
                  </m:oMath>
                </a14:m>
                <a:endParaRPr lang="en-US" sz="2800" i="1" baseline="-25000" dirty="0">
                  <a:latin typeface="Cambria Math" charset="0"/>
                  <a:ea typeface="Cambria Math" charset="0"/>
                  <a:cs typeface="Cambria Math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4265" y="5653974"/>
                <a:ext cx="3538134" cy="546560"/>
              </a:xfrm>
              <a:prstGeom prst="rect">
                <a:avLst/>
              </a:prstGeom>
              <a:blipFill rotWithShape="0">
                <a:blip r:embed="rId4"/>
                <a:stretch>
                  <a:fillRect l="-3442" t="-6667" b="-3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979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 27"/>
          <p:cNvSpPr/>
          <p:nvPr/>
        </p:nvSpPr>
        <p:spPr>
          <a:xfrm rot="20871279">
            <a:off x="5427559" y="1473448"/>
            <a:ext cx="2095546" cy="3062193"/>
          </a:xfrm>
          <a:custGeom>
            <a:avLst/>
            <a:gdLst>
              <a:gd name="connsiteX0" fmla="*/ 1698307 w 2305080"/>
              <a:gd name="connsiteY0" fmla="*/ 71082 h 3043368"/>
              <a:gd name="connsiteX1" fmla="*/ 513743 w 2305080"/>
              <a:gd name="connsiteY1" fmla="*/ 195773 h 3043368"/>
              <a:gd name="connsiteX2" fmla="*/ 4589 w 2305080"/>
              <a:gd name="connsiteY2" fmla="*/ 1556982 h 3043368"/>
              <a:gd name="connsiteX3" fmla="*/ 773516 w 2305080"/>
              <a:gd name="connsiteY3" fmla="*/ 2866237 h 3043368"/>
              <a:gd name="connsiteX4" fmla="*/ 1854170 w 2305080"/>
              <a:gd name="connsiteY4" fmla="*/ 2959755 h 3043368"/>
              <a:gd name="connsiteX5" fmla="*/ 2290589 w 2305080"/>
              <a:gd name="connsiteY5" fmla="*/ 2201218 h 3043368"/>
              <a:gd name="connsiteX6" fmla="*/ 1376189 w 2305080"/>
              <a:gd name="connsiteY6" fmla="*/ 1744018 h 3043368"/>
              <a:gd name="connsiteX7" fmla="*/ 1230716 w 2305080"/>
              <a:gd name="connsiteY7" fmla="*/ 1120564 h 3043368"/>
              <a:gd name="connsiteX8" fmla="*/ 2082770 w 2305080"/>
              <a:gd name="connsiteY8" fmla="*/ 798446 h 3043368"/>
              <a:gd name="connsiteX9" fmla="*/ 1698307 w 2305080"/>
              <a:gd name="connsiteY9" fmla="*/ 71082 h 3043368"/>
              <a:gd name="connsiteX0" fmla="*/ 1698307 w 2307607"/>
              <a:gd name="connsiteY0" fmla="*/ 71082 h 3043368"/>
              <a:gd name="connsiteX1" fmla="*/ 513743 w 2307607"/>
              <a:gd name="connsiteY1" fmla="*/ 195773 h 3043368"/>
              <a:gd name="connsiteX2" fmla="*/ 4589 w 2307607"/>
              <a:gd name="connsiteY2" fmla="*/ 1556982 h 3043368"/>
              <a:gd name="connsiteX3" fmla="*/ 773516 w 2307607"/>
              <a:gd name="connsiteY3" fmla="*/ 2866237 h 3043368"/>
              <a:gd name="connsiteX4" fmla="*/ 1854170 w 2307607"/>
              <a:gd name="connsiteY4" fmla="*/ 2959755 h 3043368"/>
              <a:gd name="connsiteX5" fmla="*/ 2290589 w 2307607"/>
              <a:gd name="connsiteY5" fmla="*/ 2201218 h 3043368"/>
              <a:gd name="connsiteX6" fmla="*/ 1324235 w 2307607"/>
              <a:gd name="connsiteY6" fmla="*/ 1889491 h 3043368"/>
              <a:gd name="connsiteX7" fmla="*/ 1230716 w 2307607"/>
              <a:gd name="connsiteY7" fmla="*/ 1120564 h 3043368"/>
              <a:gd name="connsiteX8" fmla="*/ 2082770 w 2307607"/>
              <a:gd name="connsiteY8" fmla="*/ 798446 h 3043368"/>
              <a:gd name="connsiteX9" fmla="*/ 1698307 w 2307607"/>
              <a:gd name="connsiteY9" fmla="*/ 71082 h 3043368"/>
              <a:gd name="connsiteX0" fmla="*/ 1694057 w 2306032"/>
              <a:gd name="connsiteY0" fmla="*/ 71082 h 3028859"/>
              <a:gd name="connsiteX1" fmla="*/ 509493 w 2306032"/>
              <a:gd name="connsiteY1" fmla="*/ 195773 h 3028859"/>
              <a:gd name="connsiteX2" fmla="*/ 339 w 2306032"/>
              <a:gd name="connsiteY2" fmla="*/ 1556982 h 3028859"/>
              <a:gd name="connsiteX3" fmla="*/ 457538 w 2306032"/>
              <a:gd name="connsiteY3" fmla="*/ 2835065 h 3028859"/>
              <a:gd name="connsiteX4" fmla="*/ 1849920 w 2306032"/>
              <a:gd name="connsiteY4" fmla="*/ 2959755 h 3028859"/>
              <a:gd name="connsiteX5" fmla="*/ 2286339 w 2306032"/>
              <a:gd name="connsiteY5" fmla="*/ 2201218 h 3028859"/>
              <a:gd name="connsiteX6" fmla="*/ 1319985 w 2306032"/>
              <a:gd name="connsiteY6" fmla="*/ 1889491 h 3028859"/>
              <a:gd name="connsiteX7" fmla="*/ 1226466 w 2306032"/>
              <a:gd name="connsiteY7" fmla="*/ 1120564 h 3028859"/>
              <a:gd name="connsiteX8" fmla="*/ 2078520 w 2306032"/>
              <a:gd name="connsiteY8" fmla="*/ 798446 h 3028859"/>
              <a:gd name="connsiteX9" fmla="*/ 1694057 w 2306032"/>
              <a:gd name="connsiteY9" fmla="*/ 71082 h 3028859"/>
              <a:gd name="connsiteX0" fmla="*/ 1694057 w 2181397"/>
              <a:gd name="connsiteY0" fmla="*/ 71082 h 3031091"/>
              <a:gd name="connsiteX1" fmla="*/ 509493 w 2181397"/>
              <a:gd name="connsiteY1" fmla="*/ 195773 h 3031091"/>
              <a:gd name="connsiteX2" fmla="*/ 339 w 2181397"/>
              <a:gd name="connsiteY2" fmla="*/ 1556982 h 3031091"/>
              <a:gd name="connsiteX3" fmla="*/ 457538 w 2181397"/>
              <a:gd name="connsiteY3" fmla="*/ 2835065 h 3031091"/>
              <a:gd name="connsiteX4" fmla="*/ 1849920 w 2181397"/>
              <a:gd name="connsiteY4" fmla="*/ 2959755 h 3031091"/>
              <a:gd name="connsiteX5" fmla="*/ 2151258 w 2181397"/>
              <a:gd name="connsiteY5" fmla="*/ 2170046 h 3031091"/>
              <a:gd name="connsiteX6" fmla="*/ 1319985 w 2181397"/>
              <a:gd name="connsiteY6" fmla="*/ 1889491 h 3031091"/>
              <a:gd name="connsiteX7" fmla="*/ 1226466 w 2181397"/>
              <a:gd name="connsiteY7" fmla="*/ 1120564 h 3031091"/>
              <a:gd name="connsiteX8" fmla="*/ 2078520 w 2181397"/>
              <a:gd name="connsiteY8" fmla="*/ 798446 h 3031091"/>
              <a:gd name="connsiteX9" fmla="*/ 1694057 w 2181397"/>
              <a:gd name="connsiteY9" fmla="*/ 71082 h 3031091"/>
              <a:gd name="connsiteX0" fmla="*/ 1694057 w 2181397"/>
              <a:gd name="connsiteY0" fmla="*/ 71082 h 3031091"/>
              <a:gd name="connsiteX1" fmla="*/ 509493 w 2181397"/>
              <a:gd name="connsiteY1" fmla="*/ 195773 h 3031091"/>
              <a:gd name="connsiteX2" fmla="*/ 339 w 2181397"/>
              <a:gd name="connsiteY2" fmla="*/ 1556982 h 3031091"/>
              <a:gd name="connsiteX3" fmla="*/ 457538 w 2181397"/>
              <a:gd name="connsiteY3" fmla="*/ 2835065 h 3031091"/>
              <a:gd name="connsiteX4" fmla="*/ 1849920 w 2181397"/>
              <a:gd name="connsiteY4" fmla="*/ 2959755 h 3031091"/>
              <a:gd name="connsiteX5" fmla="*/ 2151258 w 2181397"/>
              <a:gd name="connsiteY5" fmla="*/ 2170046 h 3031091"/>
              <a:gd name="connsiteX6" fmla="*/ 1319985 w 2181397"/>
              <a:gd name="connsiteY6" fmla="*/ 1889491 h 3031091"/>
              <a:gd name="connsiteX7" fmla="*/ 1403111 w 2181397"/>
              <a:gd name="connsiteY7" fmla="*/ 1162127 h 3031091"/>
              <a:gd name="connsiteX8" fmla="*/ 2078520 w 2181397"/>
              <a:gd name="connsiteY8" fmla="*/ 798446 h 3031091"/>
              <a:gd name="connsiteX9" fmla="*/ 1694057 w 2181397"/>
              <a:gd name="connsiteY9" fmla="*/ 71082 h 3031091"/>
              <a:gd name="connsiteX0" fmla="*/ 1694057 w 2172352"/>
              <a:gd name="connsiteY0" fmla="*/ 71082 h 3031091"/>
              <a:gd name="connsiteX1" fmla="*/ 509493 w 2172352"/>
              <a:gd name="connsiteY1" fmla="*/ 195773 h 3031091"/>
              <a:gd name="connsiteX2" fmla="*/ 339 w 2172352"/>
              <a:gd name="connsiteY2" fmla="*/ 1556982 h 3031091"/>
              <a:gd name="connsiteX3" fmla="*/ 457538 w 2172352"/>
              <a:gd name="connsiteY3" fmla="*/ 2835065 h 3031091"/>
              <a:gd name="connsiteX4" fmla="*/ 1849920 w 2172352"/>
              <a:gd name="connsiteY4" fmla="*/ 2959755 h 3031091"/>
              <a:gd name="connsiteX5" fmla="*/ 2151258 w 2172352"/>
              <a:gd name="connsiteY5" fmla="*/ 2170046 h 3031091"/>
              <a:gd name="connsiteX6" fmla="*/ 1455067 w 2172352"/>
              <a:gd name="connsiteY6" fmla="*/ 1868709 h 3031091"/>
              <a:gd name="connsiteX7" fmla="*/ 1403111 w 2172352"/>
              <a:gd name="connsiteY7" fmla="*/ 1162127 h 3031091"/>
              <a:gd name="connsiteX8" fmla="*/ 2078520 w 2172352"/>
              <a:gd name="connsiteY8" fmla="*/ 798446 h 3031091"/>
              <a:gd name="connsiteX9" fmla="*/ 1694057 w 2172352"/>
              <a:gd name="connsiteY9" fmla="*/ 71082 h 3031091"/>
              <a:gd name="connsiteX0" fmla="*/ 1695426 w 2173721"/>
              <a:gd name="connsiteY0" fmla="*/ 27247 h 2987256"/>
              <a:gd name="connsiteX1" fmla="*/ 583598 w 2173721"/>
              <a:gd name="connsiteY1" fmla="*/ 287020 h 2987256"/>
              <a:gd name="connsiteX2" fmla="*/ 1708 w 2173721"/>
              <a:gd name="connsiteY2" fmla="*/ 1513147 h 2987256"/>
              <a:gd name="connsiteX3" fmla="*/ 458907 w 2173721"/>
              <a:gd name="connsiteY3" fmla="*/ 2791230 h 2987256"/>
              <a:gd name="connsiteX4" fmla="*/ 1851289 w 2173721"/>
              <a:gd name="connsiteY4" fmla="*/ 2915920 h 2987256"/>
              <a:gd name="connsiteX5" fmla="*/ 2152627 w 2173721"/>
              <a:gd name="connsiteY5" fmla="*/ 2126211 h 2987256"/>
              <a:gd name="connsiteX6" fmla="*/ 1456436 w 2173721"/>
              <a:gd name="connsiteY6" fmla="*/ 1824874 h 2987256"/>
              <a:gd name="connsiteX7" fmla="*/ 1404480 w 2173721"/>
              <a:gd name="connsiteY7" fmla="*/ 1118292 h 2987256"/>
              <a:gd name="connsiteX8" fmla="*/ 2079889 w 2173721"/>
              <a:gd name="connsiteY8" fmla="*/ 754611 h 2987256"/>
              <a:gd name="connsiteX9" fmla="*/ 1695426 w 2173721"/>
              <a:gd name="connsiteY9" fmla="*/ 27247 h 2987256"/>
              <a:gd name="connsiteX0" fmla="*/ 1693748 w 2169695"/>
              <a:gd name="connsiteY0" fmla="*/ 27247 h 2943697"/>
              <a:gd name="connsiteX1" fmla="*/ 581920 w 2169695"/>
              <a:gd name="connsiteY1" fmla="*/ 287020 h 2943697"/>
              <a:gd name="connsiteX2" fmla="*/ 30 w 2169695"/>
              <a:gd name="connsiteY2" fmla="*/ 1513147 h 2943697"/>
              <a:gd name="connsiteX3" fmla="*/ 602702 w 2169695"/>
              <a:gd name="connsiteY3" fmla="*/ 2645757 h 2943697"/>
              <a:gd name="connsiteX4" fmla="*/ 1849611 w 2169695"/>
              <a:gd name="connsiteY4" fmla="*/ 2915920 h 2943697"/>
              <a:gd name="connsiteX5" fmla="*/ 2150949 w 2169695"/>
              <a:gd name="connsiteY5" fmla="*/ 2126211 h 2943697"/>
              <a:gd name="connsiteX6" fmla="*/ 1454758 w 2169695"/>
              <a:gd name="connsiteY6" fmla="*/ 1824874 h 2943697"/>
              <a:gd name="connsiteX7" fmla="*/ 1402802 w 2169695"/>
              <a:gd name="connsiteY7" fmla="*/ 1118292 h 2943697"/>
              <a:gd name="connsiteX8" fmla="*/ 2078211 w 2169695"/>
              <a:gd name="connsiteY8" fmla="*/ 754611 h 2943697"/>
              <a:gd name="connsiteX9" fmla="*/ 1693748 w 2169695"/>
              <a:gd name="connsiteY9" fmla="*/ 27247 h 2943697"/>
              <a:gd name="connsiteX0" fmla="*/ 1693748 w 2157647"/>
              <a:gd name="connsiteY0" fmla="*/ 27247 h 2872148"/>
              <a:gd name="connsiteX1" fmla="*/ 581920 w 2157647"/>
              <a:gd name="connsiteY1" fmla="*/ 287020 h 2872148"/>
              <a:gd name="connsiteX2" fmla="*/ 30 w 2157647"/>
              <a:gd name="connsiteY2" fmla="*/ 1513147 h 2872148"/>
              <a:gd name="connsiteX3" fmla="*/ 602702 w 2157647"/>
              <a:gd name="connsiteY3" fmla="*/ 2645757 h 2872148"/>
              <a:gd name="connsiteX4" fmla="*/ 1735311 w 2157647"/>
              <a:gd name="connsiteY4" fmla="*/ 2832793 h 2872148"/>
              <a:gd name="connsiteX5" fmla="*/ 2150949 w 2157647"/>
              <a:gd name="connsiteY5" fmla="*/ 2126211 h 2872148"/>
              <a:gd name="connsiteX6" fmla="*/ 1454758 w 2157647"/>
              <a:gd name="connsiteY6" fmla="*/ 1824874 h 2872148"/>
              <a:gd name="connsiteX7" fmla="*/ 1402802 w 2157647"/>
              <a:gd name="connsiteY7" fmla="*/ 1118292 h 2872148"/>
              <a:gd name="connsiteX8" fmla="*/ 2078211 w 2157647"/>
              <a:gd name="connsiteY8" fmla="*/ 754611 h 2872148"/>
              <a:gd name="connsiteX9" fmla="*/ 1693748 w 2157647"/>
              <a:gd name="connsiteY9" fmla="*/ 27247 h 2872148"/>
              <a:gd name="connsiteX0" fmla="*/ 1662575 w 2157646"/>
              <a:gd name="connsiteY0" fmla="*/ 45734 h 2786726"/>
              <a:gd name="connsiteX1" fmla="*/ 581919 w 2157646"/>
              <a:gd name="connsiteY1" fmla="*/ 201598 h 2786726"/>
              <a:gd name="connsiteX2" fmla="*/ 29 w 2157646"/>
              <a:gd name="connsiteY2" fmla="*/ 1427725 h 2786726"/>
              <a:gd name="connsiteX3" fmla="*/ 602701 w 2157646"/>
              <a:gd name="connsiteY3" fmla="*/ 2560335 h 2786726"/>
              <a:gd name="connsiteX4" fmla="*/ 1735310 w 2157646"/>
              <a:gd name="connsiteY4" fmla="*/ 2747371 h 2786726"/>
              <a:gd name="connsiteX5" fmla="*/ 2150948 w 2157646"/>
              <a:gd name="connsiteY5" fmla="*/ 2040789 h 2786726"/>
              <a:gd name="connsiteX6" fmla="*/ 1454757 w 2157646"/>
              <a:gd name="connsiteY6" fmla="*/ 1739452 h 2786726"/>
              <a:gd name="connsiteX7" fmla="*/ 1402801 w 2157646"/>
              <a:gd name="connsiteY7" fmla="*/ 1032870 h 2786726"/>
              <a:gd name="connsiteX8" fmla="*/ 2078210 w 2157646"/>
              <a:gd name="connsiteY8" fmla="*/ 669189 h 2786726"/>
              <a:gd name="connsiteX9" fmla="*/ 1662575 w 2157646"/>
              <a:gd name="connsiteY9" fmla="*/ 45734 h 2786726"/>
              <a:gd name="connsiteX0" fmla="*/ 1517121 w 2012192"/>
              <a:gd name="connsiteY0" fmla="*/ 45734 h 2786726"/>
              <a:gd name="connsiteX1" fmla="*/ 436465 w 2012192"/>
              <a:gd name="connsiteY1" fmla="*/ 201598 h 2786726"/>
              <a:gd name="connsiteX2" fmla="*/ 48 w 2012192"/>
              <a:gd name="connsiteY2" fmla="*/ 1427725 h 2786726"/>
              <a:gd name="connsiteX3" fmla="*/ 457247 w 2012192"/>
              <a:gd name="connsiteY3" fmla="*/ 2560335 h 2786726"/>
              <a:gd name="connsiteX4" fmla="*/ 1589856 w 2012192"/>
              <a:gd name="connsiteY4" fmla="*/ 2747371 h 2786726"/>
              <a:gd name="connsiteX5" fmla="*/ 2005494 w 2012192"/>
              <a:gd name="connsiteY5" fmla="*/ 2040789 h 2786726"/>
              <a:gd name="connsiteX6" fmla="*/ 1309303 w 2012192"/>
              <a:gd name="connsiteY6" fmla="*/ 1739452 h 2786726"/>
              <a:gd name="connsiteX7" fmla="*/ 1257347 w 2012192"/>
              <a:gd name="connsiteY7" fmla="*/ 1032870 h 2786726"/>
              <a:gd name="connsiteX8" fmla="*/ 1932756 w 2012192"/>
              <a:gd name="connsiteY8" fmla="*/ 669189 h 2786726"/>
              <a:gd name="connsiteX9" fmla="*/ 1517121 w 2012192"/>
              <a:gd name="connsiteY9" fmla="*/ 45734 h 2786726"/>
              <a:gd name="connsiteX0" fmla="*/ 1517121 w 1938457"/>
              <a:gd name="connsiteY0" fmla="*/ 45734 h 2785962"/>
              <a:gd name="connsiteX1" fmla="*/ 436465 w 1938457"/>
              <a:gd name="connsiteY1" fmla="*/ 201598 h 2785962"/>
              <a:gd name="connsiteX2" fmla="*/ 48 w 1938457"/>
              <a:gd name="connsiteY2" fmla="*/ 1427725 h 2785962"/>
              <a:gd name="connsiteX3" fmla="*/ 457247 w 1938457"/>
              <a:gd name="connsiteY3" fmla="*/ 2560335 h 2785962"/>
              <a:gd name="connsiteX4" fmla="*/ 1589856 w 1938457"/>
              <a:gd name="connsiteY4" fmla="*/ 2747371 h 2785962"/>
              <a:gd name="connsiteX5" fmla="*/ 1880803 w 1938457"/>
              <a:gd name="connsiteY5" fmla="*/ 2051179 h 2785962"/>
              <a:gd name="connsiteX6" fmla="*/ 1309303 w 1938457"/>
              <a:gd name="connsiteY6" fmla="*/ 1739452 h 2785962"/>
              <a:gd name="connsiteX7" fmla="*/ 1257347 w 1938457"/>
              <a:gd name="connsiteY7" fmla="*/ 1032870 h 2785962"/>
              <a:gd name="connsiteX8" fmla="*/ 1932756 w 1938457"/>
              <a:gd name="connsiteY8" fmla="*/ 669189 h 2785962"/>
              <a:gd name="connsiteX9" fmla="*/ 1517121 w 1938457"/>
              <a:gd name="connsiteY9" fmla="*/ 45734 h 2785962"/>
              <a:gd name="connsiteX0" fmla="*/ 1517121 w 1891984"/>
              <a:gd name="connsiteY0" fmla="*/ 42673 h 2782901"/>
              <a:gd name="connsiteX1" fmla="*/ 436465 w 1891984"/>
              <a:gd name="connsiteY1" fmla="*/ 198537 h 2782901"/>
              <a:gd name="connsiteX2" fmla="*/ 48 w 1891984"/>
              <a:gd name="connsiteY2" fmla="*/ 1424664 h 2782901"/>
              <a:gd name="connsiteX3" fmla="*/ 457247 w 1891984"/>
              <a:gd name="connsiteY3" fmla="*/ 2557274 h 2782901"/>
              <a:gd name="connsiteX4" fmla="*/ 1589856 w 1891984"/>
              <a:gd name="connsiteY4" fmla="*/ 2744310 h 2782901"/>
              <a:gd name="connsiteX5" fmla="*/ 1880803 w 1891984"/>
              <a:gd name="connsiteY5" fmla="*/ 2048118 h 2782901"/>
              <a:gd name="connsiteX6" fmla="*/ 1309303 w 1891984"/>
              <a:gd name="connsiteY6" fmla="*/ 1736391 h 2782901"/>
              <a:gd name="connsiteX7" fmla="*/ 1257347 w 1891984"/>
              <a:gd name="connsiteY7" fmla="*/ 1029809 h 2782901"/>
              <a:gd name="connsiteX8" fmla="*/ 1776893 w 1891984"/>
              <a:gd name="connsiteY8" fmla="*/ 624564 h 2782901"/>
              <a:gd name="connsiteX9" fmla="*/ 1517121 w 1891984"/>
              <a:gd name="connsiteY9" fmla="*/ 42673 h 2782901"/>
              <a:gd name="connsiteX0" fmla="*/ 1517121 w 1882222"/>
              <a:gd name="connsiteY0" fmla="*/ 42673 h 2772228"/>
              <a:gd name="connsiteX1" fmla="*/ 436465 w 1882222"/>
              <a:gd name="connsiteY1" fmla="*/ 198537 h 2772228"/>
              <a:gd name="connsiteX2" fmla="*/ 48 w 1882222"/>
              <a:gd name="connsiteY2" fmla="*/ 1424664 h 2772228"/>
              <a:gd name="connsiteX3" fmla="*/ 457247 w 1882222"/>
              <a:gd name="connsiteY3" fmla="*/ 2557274 h 2772228"/>
              <a:gd name="connsiteX4" fmla="*/ 1589856 w 1882222"/>
              <a:gd name="connsiteY4" fmla="*/ 2744310 h 2772228"/>
              <a:gd name="connsiteX5" fmla="*/ 1870412 w 1882222"/>
              <a:gd name="connsiteY5" fmla="*/ 2193591 h 2772228"/>
              <a:gd name="connsiteX6" fmla="*/ 1309303 w 1882222"/>
              <a:gd name="connsiteY6" fmla="*/ 1736391 h 2772228"/>
              <a:gd name="connsiteX7" fmla="*/ 1257347 w 1882222"/>
              <a:gd name="connsiteY7" fmla="*/ 1029809 h 2772228"/>
              <a:gd name="connsiteX8" fmla="*/ 1776893 w 1882222"/>
              <a:gd name="connsiteY8" fmla="*/ 624564 h 2772228"/>
              <a:gd name="connsiteX9" fmla="*/ 1517121 w 1882222"/>
              <a:gd name="connsiteY9" fmla="*/ 42673 h 2772228"/>
              <a:gd name="connsiteX0" fmla="*/ 1517173 w 1882274"/>
              <a:gd name="connsiteY0" fmla="*/ 26419 h 2755974"/>
              <a:gd name="connsiteX1" fmla="*/ 488472 w 1882274"/>
              <a:gd name="connsiteY1" fmla="*/ 234237 h 2755974"/>
              <a:gd name="connsiteX2" fmla="*/ 100 w 1882274"/>
              <a:gd name="connsiteY2" fmla="*/ 1408410 h 2755974"/>
              <a:gd name="connsiteX3" fmla="*/ 457299 w 1882274"/>
              <a:gd name="connsiteY3" fmla="*/ 2541020 h 2755974"/>
              <a:gd name="connsiteX4" fmla="*/ 1589908 w 1882274"/>
              <a:gd name="connsiteY4" fmla="*/ 2728056 h 2755974"/>
              <a:gd name="connsiteX5" fmla="*/ 1870464 w 1882274"/>
              <a:gd name="connsiteY5" fmla="*/ 2177337 h 2755974"/>
              <a:gd name="connsiteX6" fmla="*/ 1309355 w 1882274"/>
              <a:gd name="connsiteY6" fmla="*/ 1720137 h 2755974"/>
              <a:gd name="connsiteX7" fmla="*/ 1257399 w 1882274"/>
              <a:gd name="connsiteY7" fmla="*/ 1013555 h 2755974"/>
              <a:gd name="connsiteX8" fmla="*/ 1776945 w 1882274"/>
              <a:gd name="connsiteY8" fmla="*/ 608310 h 2755974"/>
              <a:gd name="connsiteX9" fmla="*/ 1517173 w 1882274"/>
              <a:gd name="connsiteY9" fmla="*/ 26419 h 2755974"/>
              <a:gd name="connsiteX0" fmla="*/ 1517173 w 1885991"/>
              <a:gd name="connsiteY0" fmla="*/ 26419 h 2755974"/>
              <a:gd name="connsiteX1" fmla="*/ 488472 w 1885991"/>
              <a:gd name="connsiteY1" fmla="*/ 234237 h 2755974"/>
              <a:gd name="connsiteX2" fmla="*/ 100 w 1885991"/>
              <a:gd name="connsiteY2" fmla="*/ 1408410 h 2755974"/>
              <a:gd name="connsiteX3" fmla="*/ 457299 w 1885991"/>
              <a:gd name="connsiteY3" fmla="*/ 2541020 h 2755974"/>
              <a:gd name="connsiteX4" fmla="*/ 1589908 w 1885991"/>
              <a:gd name="connsiteY4" fmla="*/ 2728056 h 2755974"/>
              <a:gd name="connsiteX5" fmla="*/ 1870464 w 1885991"/>
              <a:gd name="connsiteY5" fmla="*/ 2177337 h 2755974"/>
              <a:gd name="connsiteX6" fmla="*/ 1247009 w 1885991"/>
              <a:gd name="connsiteY6" fmla="*/ 1761701 h 2755974"/>
              <a:gd name="connsiteX7" fmla="*/ 1257399 w 1885991"/>
              <a:gd name="connsiteY7" fmla="*/ 1013555 h 2755974"/>
              <a:gd name="connsiteX8" fmla="*/ 1776945 w 1885991"/>
              <a:gd name="connsiteY8" fmla="*/ 608310 h 2755974"/>
              <a:gd name="connsiteX9" fmla="*/ 1517173 w 1885991"/>
              <a:gd name="connsiteY9" fmla="*/ 26419 h 275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85991" h="2755974">
                <a:moveTo>
                  <a:pt x="1517173" y="26419"/>
                </a:moveTo>
                <a:cubicBezTo>
                  <a:pt x="1302428" y="-35926"/>
                  <a:pt x="741317" y="3905"/>
                  <a:pt x="488472" y="234237"/>
                </a:cubicBezTo>
                <a:cubicBezTo>
                  <a:pt x="235627" y="464569"/>
                  <a:pt x="5295" y="1023946"/>
                  <a:pt x="100" y="1408410"/>
                </a:cubicBezTo>
                <a:cubicBezTo>
                  <a:pt x="-5095" y="1792874"/>
                  <a:pt x="192331" y="2321079"/>
                  <a:pt x="457299" y="2541020"/>
                </a:cubicBezTo>
                <a:cubicBezTo>
                  <a:pt x="722267" y="2760961"/>
                  <a:pt x="1354381" y="2788670"/>
                  <a:pt x="1589908" y="2728056"/>
                </a:cubicBezTo>
                <a:cubicBezTo>
                  <a:pt x="1825435" y="2667442"/>
                  <a:pt x="1927614" y="2338396"/>
                  <a:pt x="1870464" y="2177337"/>
                </a:cubicBezTo>
                <a:cubicBezTo>
                  <a:pt x="1813314" y="2016278"/>
                  <a:pt x="1349186" y="1955665"/>
                  <a:pt x="1247009" y="1761701"/>
                </a:cubicBezTo>
                <a:cubicBezTo>
                  <a:pt x="1144832" y="1567737"/>
                  <a:pt x="1139636" y="1171150"/>
                  <a:pt x="1257399" y="1013555"/>
                </a:cubicBezTo>
                <a:cubicBezTo>
                  <a:pt x="1375162" y="855960"/>
                  <a:pt x="1733649" y="772833"/>
                  <a:pt x="1776945" y="608310"/>
                </a:cubicBezTo>
                <a:cubicBezTo>
                  <a:pt x="1820241" y="443787"/>
                  <a:pt x="1731918" y="88764"/>
                  <a:pt x="1517173" y="26419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1600" tIns="50800" rIns="101600" bIns="50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/>
          </a:p>
        </p:txBody>
      </p:sp>
      <p:sp>
        <p:nvSpPr>
          <p:cNvPr id="27" name="Freeform 26"/>
          <p:cNvSpPr/>
          <p:nvPr/>
        </p:nvSpPr>
        <p:spPr>
          <a:xfrm rot="20871279">
            <a:off x="298679" y="2704750"/>
            <a:ext cx="2095546" cy="3062193"/>
          </a:xfrm>
          <a:custGeom>
            <a:avLst/>
            <a:gdLst>
              <a:gd name="connsiteX0" fmla="*/ 1698307 w 2305080"/>
              <a:gd name="connsiteY0" fmla="*/ 71082 h 3043368"/>
              <a:gd name="connsiteX1" fmla="*/ 513743 w 2305080"/>
              <a:gd name="connsiteY1" fmla="*/ 195773 h 3043368"/>
              <a:gd name="connsiteX2" fmla="*/ 4589 w 2305080"/>
              <a:gd name="connsiteY2" fmla="*/ 1556982 h 3043368"/>
              <a:gd name="connsiteX3" fmla="*/ 773516 w 2305080"/>
              <a:gd name="connsiteY3" fmla="*/ 2866237 h 3043368"/>
              <a:gd name="connsiteX4" fmla="*/ 1854170 w 2305080"/>
              <a:gd name="connsiteY4" fmla="*/ 2959755 h 3043368"/>
              <a:gd name="connsiteX5" fmla="*/ 2290589 w 2305080"/>
              <a:gd name="connsiteY5" fmla="*/ 2201218 h 3043368"/>
              <a:gd name="connsiteX6" fmla="*/ 1376189 w 2305080"/>
              <a:gd name="connsiteY6" fmla="*/ 1744018 h 3043368"/>
              <a:gd name="connsiteX7" fmla="*/ 1230716 w 2305080"/>
              <a:gd name="connsiteY7" fmla="*/ 1120564 h 3043368"/>
              <a:gd name="connsiteX8" fmla="*/ 2082770 w 2305080"/>
              <a:gd name="connsiteY8" fmla="*/ 798446 h 3043368"/>
              <a:gd name="connsiteX9" fmla="*/ 1698307 w 2305080"/>
              <a:gd name="connsiteY9" fmla="*/ 71082 h 3043368"/>
              <a:gd name="connsiteX0" fmla="*/ 1698307 w 2307607"/>
              <a:gd name="connsiteY0" fmla="*/ 71082 h 3043368"/>
              <a:gd name="connsiteX1" fmla="*/ 513743 w 2307607"/>
              <a:gd name="connsiteY1" fmla="*/ 195773 h 3043368"/>
              <a:gd name="connsiteX2" fmla="*/ 4589 w 2307607"/>
              <a:gd name="connsiteY2" fmla="*/ 1556982 h 3043368"/>
              <a:gd name="connsiteX3" fmla="*/ 773516 w 2307607"/>
              <a:gd name="connsiteY3" fmla="*/ 2866237 h 3043368"/>
              <a:gd name="connsiteX4" fmla="*/ 1854170 w 2307607"/>
              <a:gd name="connsiteY4" fmla="*/ 2959755 h 3043368"/>
              <a:gd name="connsiteX5" fmla="*/ 2290589 w 2307607"/>
              <a:gd name="connsiteY5" fmla="*/ 2201218 h 3043368"/>
              <a:gd name="connsiteX6" fmla="*/ 1324235 w 2307607"/>
              <a:gd name="connsiteY6" fmla="*/ 1889491 h 3043368"/>
              <a:gd name="connsiteX7" fmla="*/ 1230716 w 2307607"/>
              <a:gd name="connsiteY7" fmla="*/ 1120564 h 3043368"/>
              <a:gd name="connsiteX8" fmla="*/ 2082770 w 2307607"/>
              <a:gd name="connsiteY8" fmla="*/ 798446 h 3043368"/>
              <a:gd name="connsiteX9" fmla="*/ 1698307 w 2307607"/>
              <a:gd name="connsiteY9" fmla="*/ 71082 h 3043368"/>
              <a:gd name="connsiteX0" fmla="*/ 1694057 w 2306032"/>
              <a:gd name="connsiteY0" fmla="*/ 71082 h 3028859"/>
              <a:gd name="connsiteX1" fmla="*/ 509493 w 2306032"/>
              <a:gd name="connsiteY1" fmla="*/ 195773 h 3028859"/>
              <a:gd name="connsiteX2" fmla="*/ 339 w 2306032"/>
              <a:gd name="connsiteY2" fmla="*/ 1556982 h 3028859"/>
              <a:gd name="connsiteX3" fmla="*/ 457538 w 2306032"/>
              <a:gd name="connsiteY3" fmla="*/ 2835065 h 3028859"/>
              <a:gd name="connsiteX4" fmla="*/ 1849920 w 2306032"/>
              <a:gd name="connsiteY4" fmla="*/ 2959755 h 3028859"/>
              <a:gd name="connsiteX5" fmla="*/ 2286339 w 2306032"/>
              <a:gd name="connsiteY5" fmla="*/ 2201218 h 3028859"/>
              <a:gd name="connsiteX6" fmla="*/ 1319985 w 2306032"/>
              <a:gd name="connsiteY6" fmla="*/ 1889491 h 3028859"/>
              <a:gd name="connsiteX7" fmla="*/ 1226466 w 2306032"/>
              <a:gd name="connsiteY7" fmla="*/ 1120564 h 3028859"/>
              <a:gd name="connsiteX8" fmla="*/ 2078520 w 2306032"/>
              <a:gd name="connsiteY8" fmla="*/ 798446 h 3028859"/>
              <a:gd name="connsiteX9" fmla="*/ 1694057 w 2306032"/>
              <a:gd name="connsiteY9" fmla="*/ 71082 h 3028859"/>
              <a:gd name="connsiteX0" fmla="*/ 1694057 w 2181397"/>
              <a:gd name="connsiteY0" fmla="*/ 71082 h 3031091"/>
              <a:gd name="connsiteX1" fmla="*/ 509493 w 2181397"/>
              <a:gd name="connsiteY1" fmla="*/ 195773 h 3031091"/>
              <a:gd name="connsiteX2" fmla="*/ 339 w 2181397"/>
              <a:gd name="connsiteY2" fmla="*/ 1556982 h 3031091"/>
              <a:gd name="connsiteX3" fmla="*/ 457538 w 2181397"/>
              <a:gd name="connsiteY3" fmla="*/ 2835065 h 3031091"/>
              <a:gd name="connsiteX4" fmla="*/ 1849920 w 2181397"/>
              <a:gd name="connsiteY4" fmla="*/ 2959755 h 3031091"/>
              <a:gd name="connsiteX5" fmla="*/ 2151258 w 2181397"/>
              <a:gd name="connsiteY5" fmla="*/ 2170046 h 3031091"/>
              <a:gd name="connsiteX6" fmla="*/ 1319985 w 2181397"/>
              <a:gd name="connsiteY6" fmla="*/ 1889491 h 3031091"/>
              <a:gd name="connsiteX7" fmla="*/ 1226466 w 2181397"/>
              <a:gd name="connsiteY7" fmla="*/ 1120564 h 3031091"/>
              <a:gd name="connsiteX8" fmla="*/ 2078520 w 2181397"/>
              <a:gd name="connsiteY8" fmla="*/ 798446 h 3031091"/>
              <a:gd name="connsiteX9" fmla="*/ 1694057 w 2181397"/>
              <a:gd name="connsiteY9" fmla="*/ 71082 h 3031091"/>
              <a:gd name="connsiteX0" fmla="*/ 1694057 w 2181397"/>
              <a:gd name="connsiteY0" fmla="*/ 71082 h 3031091"/>
              <a:gd name="connsiteX1" fmla="*/ 509493 w 2181397"/>
              <a:gd name="connsiteY1" fmla="*/ 195773 h 3031091"/>
              <a:gd name="connsiteX2" fmla="*/ 339 w 2181397"/>
              <a:gd name="connsiteY2" fmla="*/ 1556982 h 3031091"/>
              <a:gd name="connsiteX3" fmla="*/ 457538 w 2181397"/>
              <a:gd name="connsiteY3" fmla="*/ 2835065 h 3031091"/>
              <a:gd name="connsiteX4" fmla="*/ 1849920 w 2181397"/>
              <a:gd name="connsiteY4" fmla="*/ 2959755 h 3031091"/>
              <a:gd name="connsiteX5" fmla="*/ 2151258 w 2181397"/>
              <a:gd name="connsiteY5" fmla="*/ 2170046 h 3031091"/>
              <a:gd name="connsiteX6" fmla="*/ 1319985 w 2181397"/>
              <a:gd name="connsiteY6" fmla="*/ 1889491 h 3031091"/>
              <a:gd name="connsiteX7" fmla="*/ 1403111 w 2181397"/>
              <a:gd name="connsiteY7" fmla="*/ 1162127 h 3031091"/>
              <a:gd name="connsiteX8" fmla="*/ 2078520 w 2181397"/>
              <a:gd name="connsiteY8" fmla="*/ 798446 h 3031091"/>
              <a:gd name="connsiteX9" fmla="*/ 1694057 w 2181397"/>
              <a:gd name="connsiteY9" fmla="*/ 71082 h 3031091"/>
              <a:gd name="connsiteX0" fmla="*/ 1694057 w 2172352"/>
              <a:gd name="connsiteY0" fmla="*/ 71082 h 3031091"/>
              <a:gd name="connsiteX1" fmla="*/ 509493 w 2172352"/>
              <a:gd name="connsiteY1" fmla="*/ 195773 h 3031091"/>
              <a:gd name="connsiteX2" fmla="*/ 339 w 2172352"/>
              <a:gd name="connsiteY2" fmla="*/ 1556982 h 3031091"/>
              <a:gd name="connsiteX3" fmla="*/ 457538 w 2172352"/>
              <a:gd name="connsiteY3" fmla="*/ 2835065 h 3031091"/>
              <a:gd name="connsiteX4" fmla="*/ 1849920 w 2172352"/>
              <a:gd name="connsiteY4" fmla="*/ 2959755 h 3031091"/>
              <a:gd name="connsiteX5" fmla="*/ 2151258 w 2172352"/>
              <a:gd name="connsiteY5" fmla="*/ 2170046 h 3031091"/>
              <a:gd name="connsiteX6" fmla="*/ 1455067 w 2172352"/>
              <a:gd name="connsiteY6" fmla="*/ 1868709 h 3031091"/>
              <a:gd name="connsiteX7" fmla="*/ 1403111 w 2172352"/>
              <a:gd name="connsiteY7" fmla="*/ 1162127 h 3031091"/>
              <a:gd name="connsiteX8" fmla="*/ 2078520 w 2172352"/>
              <a:gd name="connsiteY8" fmla="*/ 798446 h 3031091"/>
              <a:gd name="connsiteX9" fmla="*/ 1694057 w 2172352"/>
              <a:gd name="connsiteY9" fmla="*/ 71082 h 3031091"/>
              <a:gd name="connsiteX0" fmla="*/ 1695426 w 2173721"/>
              <a:gd name="connsiteY0" fmla="*/ 27247 h 2987256"/>
              <a:gd name="connsiteX1" fmla="*/ 583598 w 2173721"/>
              <a:gd name="connsiteY1" fmla="*/ 287020 h 2987256"/>
              <a:gd name="connsiteX2" fmla="*/ 1708 w 2173721"/>
              <a:gd name="connsiteY2" fmla="*/ 1513147 h 2987256"/>
              <a:gd name="connsiteX3" fmla="*/ 458907 w 2173721"/>
              <a:gd name="connsiteY3" fmla="*/ 2791230 h 2987256"/>
              <a:gd name="connsiteX4" fmla="*/ 1851289 w 2173721"/>
              <a:gd name="connsiteY4" fmla="*/ 2915920 h 2987256"/>
              <a:gd name="connsiteX5" fmla="*/ 2152627 w 2173721"/>
              <a:gd name="connsiteY5" fmla="*/ 2126211 h 2987256"/>
              <a:gd name="connsiteX6" fmla="*/ 1456436 w 2173721"/>
              <a:gd name="connsiteY6" fmla="*/ 1824874 h 2987256"/>
              <a:gd name="connsiteX7" fmla="*/ 1404480 w 2173721"/>
              <a:gd name="connsiteY7" fmla="*/ 1118292 h 2987256"/>
              <a:gd name="connsiteX8" fmla="*/ 2079889 w 2173721"/>
              <a:gd name="connsiteY8" fmla="*/ 754611 h 2987256"/>
              <a:gd name="connsiteX9" fmla="*/ 1695426 w 2173721"/>
              <a:gd name="connsiteY9" fmla="*/ 27247 h 2987256"/>
              <a:gd name="connsiteX0" fmla="*/ 1693748 w 2169695"/>
              <a:gd name="connsiteY0" fmla="*/ 27247 h 2943697"/>
              <a:gd name="connsiteX1" fmla="*/ 581920 w 2169695"/>
              <a:gd name="connsiteY1" fmla="*/ 287020 h 2943697"/>
              <a:gd name="connsiteX2" fmla="*/ 30 w 2169695"/>
              <a:gd name="connsiteY2" fmla="*/ 1513147 h 2943697"/>
              <a:gd name="connsiteX3" fmla="*/ 602702 w 2169695"/>
              <a:gd name="connsiteY3" fmla="*/ 2645757 h 2943697"/>
              <a:gd name="connsiteX4" fmla="*/ 1849611 w 2169695"/>
              <a:gd name="connsiteY4" fmla="*/ 2915920 h 2943697"/>
              <a:gd name="connsiteX5" fmla="*/ 2150949 w 2169695"/>
              <a:gd name="connsiteY5" fmla="*/ 2126211 h 2943697"/>
              <a:gd name="connsiteX6" fmla="*/ 1454758 w 2169695"/>
              <a:gd name="connsiteY6" fmla="*/ 1824874 h 2943697"/>
              <a:gd name="connsiteX7" fmla="*/ 1402802 w 2169695"/>
              <a:gd name="connsiteY7" fmla="*/ 1118292 h 2943697"/>
              <a:gd name="connsiteX8" fmla="*/ 2078211 w 2169695"/>
              <a:gd name="connsiteY8" fmla="*/ 754611 h 2943697"/>
              <a:gd name="connsiteX9" fmla="*/ 1693748 w 2169695"/>
              <a:gd name="connsiteY9" fmla="*/ 27247 h 2943697"/>
              <a:gd name="connsiteX0" fmla="*/ 1693748 w 2157647"/>
              <a:gd name="connsiteY0" fmla="*/ 27247 h 2872148"/>
              <a:gd name="connsiteX1" fmla="*/ 581920 w 2157647"/>
              <a:gd name="connsiteY1" fmla="*/ 287020 h 2872148"/>
              <a:gd name="connsiteX2" fmla="*/ 30 w 2157647"/>
              <a:gd name="connsiteY2" fmla="*/ 1513147 h 2872148"/>
              <a:gd name="connsiteX3" fmla="*/ 602702 w 2157647"/>
              <a:gd name="connsiteY3" fmla="*/ 2645757 h 2872148"/>
              <a:gd name="connsiteX4" fmla="*/ 1735311 w 2157647"/>
              <a:gd name="connsiteY4" fmla="*/ 2832793 h 2872148"/>
              <a:gd name="connsiteX5" fmla="*/ 2150949 w 2157647"/>
              <a:gd name="connsiteY5" fmla="*/ 2126211 h 2872148"/>
              <a:gd name="connsiteX6" fmla="*/ 1454758 w 2157647"/>
              <a:gd name="connsiteY6" fmla="*/ 1824874 h 2872148"/>
              <a:gd name="connsiteX7" fmla="*/ 1402802 w 2157647"/>
              <a:gd name="connsiteY7" fmla="*/ 1118292 h 2872148"/>
              <a:gd name="connsiteX8" fmla="*/ 2078211 w 2157647"/>
              <a:gd name="connsiteY8" fmla="*/ 754611 h 2872148"/>
              <a:gd name="connsiteX9" fmla="*/ 1693748 w 2157647"/>
              <a:gd name="connsiteY9" fmla="*/ 27247 h 2872148"/>
              <a:gd name="connsiteX0" fmla="*/ 1662575 w 2157646"/>
              <a:gd name="connsiteY0" fmla="*/ 45734 h 2786726"/>
              <a:gd name="connsiteX1" fmla="*/ 581919 w 2157646"/>
              <a:gd name="connsiteY1" fmla="*/ 201598 h 2786726"/>
              <a:gd name="connsiteX2" fmla="*/ 29 w 2157646"/>
              <a:gd name="connsiteY2" fmla="*/ 1427725 h 2786726"/>
              <a:gd name="connsiteX3" fmla="*/ 602701 w 2157646"/>
              <a:gd name="connsiteY3" fmla="*/ 2560335 h 2786726"/>
              <a:gd name="connsiteX4" fmla="*/ 1735310 w 2157646"/>
              <a:gd name="connsiteY4" fmla="*/ 2747371 h 2786726"/>
              <a:gd name="connsiteX5" fmla="*/ 2150948 w 2157646"/>
              <a:gd name="connsiteY5" fmla="*/ 2040789 h 2786726"/>
              <a:gd name="connsiteX6" fmla="*/ 1454757 w 2157646"/>
              <a:gd name="connsiteY6" fmla="*/ 1739452 h 2786726"/>
              <a:gd name="connsiteX7" fmla="*/ 1402801 w 2157646"/>
              <a:gd name="connsiteY7" fmla="*/ 1032870 h 2786726"/>
              <a:gd name="connsiteX8" fmla="*/ 2078210 w 2157646"/>
              <a:gd name="connsiteY8" fmla="*/ 669189 h 2786726"/>
              <a:gd name="connsiteX9" fmla="*/ 1662575 w 2157646"/>
              <a:gd name="connsiteY9" fmla="*/ 45734 h 2786726"/>
              <a:gd name="connsiteX0" fmla="*/ 1517121 w 2012192"/>
              <a:gd name="connsiteY0" fmla="*/ 45734 h 2786726"/>
              <a:gd name="connsiteX1" fmla="*/ 436465 w 2012192"/>
              <a:gd name="connsiteY1" fmla="*/ 201598 h 2786726"/>
              <a:gd name="connsiteX2" fmla="*/ 48 w 2012192"/>
              <a:gd name="connsiteY2" fmla="*/ 1427725 h 2786726"/>
              <a:gd name="connsiteX3" fmla="*/ 457247 w 2012192"/>
              <a:gd name="connsiteY3" fmla="*/ 2560335 h 2786726"/>
              <a:gd name="connsiteX4" fmla="*/ 1589856 w 2012192"/>
              <a:gd name="connsiteY4" fmla="*/ 2747371 h 2786726"/>
              <a:gd name="connsiteX5" fmla="*/ 2005494 w 2012192"/>
              <a:gd name="connsiteY5" fmla="*/ 2040789 h 2786726"/>
              <a:gd name="connsiteX6" fmla="*/ 1309303 w 2012192"/>
              <a:gd name="connsiteY6" fmla="*/ 1739452 h 2786726"/>
              <a:gd name="connsiteX7" fmla="*/ 1257347 w 2012192"/>
              <a:gd name="connsiteY7" fmla="*/ 1032870 h 2786726"/>
              <a:gd name="connsiteX8" fmla="*/ 1932756 w 2012192"/>
              <a:gd name="connsiteY8" fmla="*/ 669189 h 2786726"/>
              <a:gd name="connsiteX9" fmla="*/ 1517121 w 2012192"/>
              <a:gd name="connsiteY9" fmla="*/ 45734 h 2786726"/>
              <a:gd name="connsiteX0" fmla="*/ 1517121 w 1938457"/>
              <a:gd name="connsiteY0" fmla="*/ 45734 h 2785962"/>
              <a:gd name="connsiteX1" fmla="*/ 436465 w 1938457"/>
              <a:gd name="connsiteY1" fmla="*/ 201598 h 2785962"/>
              <a:gd name="connsiteX2" fmla="*/ 48 w 1938457"/>
              <a:gd name="connsiteY2" fmla="*/ 1427725 h 2785962"/>
              <a:gd name="connsiteX3" fmla="*/ 457247 w 1938457"/>
              <a:gd name="connsiteY3" fmla="*/ 2560335 h 2785962"/>
              <a:gd name="connsiteX4" fmla="*/ 1589856 w 1938457"/>
              <a:gd name="connsiteY4" fmla="*/ 2747371 h 2785962"/>
              <a:gd name="connsiteX5" fmla="*/ 1880803 w 1938457"/>
              <a:gd name="connsiteY5" fmla="*/ 2051179 h 2785962"/>
              <a:gd name="connsiteX6" fmla="*/ 1309303 w 1938457"/>
              <a:gd name="connsiteY6" fmla="*/ 1739452 h 2785962"/>
              <a:gd name="connsiteX7" fmla="*/ 1257347 w 1938457"/>
              <a:gd name="connsiteY7" fmla="*/ 1032870 h 2785962"/>
              <a:gd name="connsiteX8" fmla="*/ 1932756 w 1938457"/>
              <a:gd name="connsiteY8" fmla="*/ 669189 h 2785962"/>
              <a:gd name="connsiteX9" fmla="*/ 1517121 w 1938457"/>
              <a:gd name="connsiteY9" fmla="*/ 45734 h 2785962"/>
              <a:gd name="connsiteX0" fmla="*/ 1517121 w 1891984"/>
              <a:gd name="connsiteY0" fmla="*/ 42673 h 2782901"/>
              <a:gd name="connsiteX1" fmla="*/ 436465 w 1891984"/>
              <a:gd name="connsiteY1" fmla="*/ 198537 h 2782901"/>
              <a:gd name="connsiteX2" fmla="*/ 48 w 1891984"/>
              <a:gd name="connsiteY2" fmla="*/ 1424664 h 2782901"/>
              <a:gd name="connsiteX3" fmla="*/ 457247 w 1891984"/>
              <a:gd name="connsiteY3" fmla="*/ 2557274 h 2782901"/>
              <a:gd name="connsiteX4" fmla="*/ 1589856 w 1891984"/>
              <a:gd name="connsiteY4" fmla="*/ 2744310 h 2782901"/>
              <a:gd name="connsiteX5" fmla="*/ 1880803 w 1891984"/>
              <a:gd name="connsiteY5" fmla="*/ 2048118 h 2782901"/>
              <a:gd name="connsiteX6" fmla="*/ 1309303 w 1891984"/>
              <a:gd name="connsiteY6" fmla="*/ 1736391 h 2782901"/>
              <a:gd name="connsiteX7" fmla="*/ 1257347 w 1891984"/>
              <a:gd name="connsiteY7" fmla="*/ 1029809 h 2782901"/>
              <a:gd name="connsiteX8" fmla="*/ 1776893 w 1891984"/>
              <a:gd name="connsiteY8" fmla="*/ 624564 h 2782901"/>
              <a:gd name="connsiteX9" fmla="*/ 1517121 w 1891984"/>
              <a:gd name="connsiteY9" fmla="*/ 42673 h 2782901"/>
              <a:gd name="connsiteX0" fmla="*/ 1517121 w 1882222"/>
              <a:gd name="connsiteY0" fmla="*/ 42673 h 2772228"/>
              <a:gd name="connsiteX1" fmla="*/ 436465 w 1882222"/>
              <a:gd name="connsiteY1" fmla="*/ 198537 h 2772228"/>
              <a:gd name="connsiteX2" fmla="*/ 48 w 1882222"/>
              <a:gd name="connsiteY2" fmla="*/ 1424664 h 2772228"/>
              <a:gd name="connsiteX3" fmla="*/ 457247 w 1882222"/>
              <a:gd name="connsiteY3" fmla="*/ 2557274 h 2772228"/>
              <a:gd name="connsiteX4" fmla="*/ 1589856 w 1882222"/>
              <a:gd name="connsiteY4" fmla="*/ 2744310 h 2772228"/>
              <a:gd name="connsiteX5" fmla="*/ 1870412 w 1882222"/>
              <a:gd name="connsiteY5" fmla="*/ 2193591 h 2772228"/>
              <a:gd name="connsiteX6" fmla="*/ 1309303 w 1882222"/>
              <a:gd name="connsiteY6" fmla="*/ 1736391 h 2772228"/>
              <a:gd name="connsiteX7" fmla="*/ 1257347 w 1882222"/>
              <a:gd name="connsiteY7" fmla="*/ 1029809 h 2772228"/>
              <a:gd name="connsiteX8" fmla="*/ 1776893 w 1882222"/>
              <a:gd name="connsiteY8" fmla="*/ 624564 h 2772228"/>
              <a:gd name="connsiteX9" fmla="*/ 1517121 w 1882222"/>
              <a:gd name="connsiteY9" fmla="*/ 42673 h 2772228"/>
              <a:gd name="connsiteX0" fmla="*/ 1517173 w 1882274"/>
              <a:gd name="connsiteY0" fmla="*/ 26419 h 2755974"/>
              <a:gd name="connsiteX1" fmla="*/ 488472 w 1882274"/>
              <a:gd name="connsiteY1" fmla="*/ 234237 h 2755974"/>
              <a:gd name="connsiteX2" fmla="*/ 100 w 1882274"/>
              <a:gd name="connsiteY2" fmla="*/ 1408410 h 2755974"/>
              <a:gd name="connsiteX3" fmla="*/ 457299 w 1882274"/>
              <a:gd name="connsiteY3" fmla="*/ 2541020 h 2755974"/>
              <a:gd name="connsiteX4" fmla="*/ 1589908 w 1882274"/>
              <a:gd name="connsiteY4" fmla="*/ 2728056 h 2755974"/>
              <a:gd name="connsiteX5" fmla="*/ 1870464 w 1882274"/>
              <a:gd name="connsiteY5" fmla="*/ 2177337 h 2755974"/>
              <a:gd name="connsiteX6" fmla="*/ 1309355 w 1882274"/>
              <a:gd name="connsiteY6" fmla="*/ 1720137 h 2755974"/>
              <a:gd name="connsiteX7" fmla="*/ 1257399 w 1882274"/>
              <a:gd name="connsiteY7" fmla="*/ 1013555 h 2755974"/>
              <a:gd name="connsiteX8" fmla="*/ 1776945 w 1882274"/>
              <a:gd name="connsiteY8" fmla="*/ 608310 h 2755974"/>
              <a:gd name="connsiteX9" fmla="*/ 1517173 w 1882274"/>
              <a:gd name="connsiteY9" fmla="*/ 26419 h 2755974"/>
              <a:gd name="connsiteX0" fmla="*/ 1517173 w 1885991"/>
              <a:gd name="connsiteY0" fmla="*/ 26419 h 2755974"/>
              <a:gd name="connsiteX1" fmla="*/ 488472 w 1885991"/>
              <a:gd name="connsiteY1" fmla="*/ 234237 h 2755974"/>
              <a:gd name="connsiteX2" fmla="*/ 100 w 1885991"/>
              <a:gd name="connsiteY2" fmla="*/ 1408410 h 2755974"/>
              <a:gd name="connsiteX3" fmla="*/ 457299 w 1885991"/>
              <a:gd name="connsiteY3" fmla="*/ 2541020 h 2755974"/>
              <a:gd name="connsiteX4" fmla="*/ 1589908 w 1885991"/>
              <a:gd name="connsiteY4" fmla="*/ 2728056 h 2755974"/>
              <a:gd name="connsiteX5" fmla="*/ 1870464 w 1885991"/>
              <a:gd name="connsiteY5" fmla="*/ 2177337 h 2755974"/>
              <a:gd name="connsiteX6" fmla="*/ 1247009 w 1885991"/>
              <a:gd name="connsiteY6" fmla="*/ 1761701 h 2755974"/>
              <a:gd name="connsiteX7" fmla="*/ 1257399 w 1885991"/>
              <a:gd name="connsiteY7" fmla="*/ 1013555 h 2755974"/>
              <a:gd name="connsiteX8" fmla="*/ 1776945 w 1885991"/>
              <a:gd name="connsiteY8" fmla="*/ 608310 h 2755974"/>
              <a:gd name="connsiteX9" fmla="*/ 1517173 w 1885991"/>
              <a:gd name="connsiteY9" fmla="*/ 26419 h 27559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85991" h="2755974">
                <a:moveTo>
                  <a:pt x="1517173" y="26419"/>
                </a:moveTo>
                <a:cubicBezTo>
                  <a:pt x="1302428" y="-35926"/>
                  <a:pt x="741317" y="3905"/>
                  <a:pt x="488472" y="234237"/>
                </a:cubicBezTo>
                <a:cubicBezTo>
                  <a:pt x="235627" y="464569"/>
                  <a:pt x="5295" y="1023946"/>
                  <a:pt x="100" y="1408410"/>
                </a:cubicBezTo>
                <a:cubicBezTo>
                  <a:pt x="-5095" y="1792874"/>
                  <a:pt x="192331" y="2321079"/>
                  <a:pt x="457299" y="2541020"/>
                </a:cubicBezTo>
                <a:cubicBezTo>
                  <a:pt x="722267" y="2760961"/>
                  <a:pt x="1354381" y="2788670"/>
                  <a:pt x="1589908" y="2728056"/>
                </a:cubicBezTo>
                <a:cubicBezTo>
                  <a:pt x="1825435" y="2667442"/>
                  <a:pt x="1927614" y="2338396"/>
                  <a:pt x="1870464" y="2177337"/>
                </a:cubicBezTo>
                <a:cubicBezTo>
                  <a:pt x="1813314" y="2016278"/>
                  <a:pt x="1349186" y="1955665"/>
                  <a:pt x="1247009" y="1761701"/>
                </a:cubicBezTo>
                <a:cubicBezTo>
                  <a:pt x="1144832" y="1567737"/>
                  <a:pt x="1139636" y="1171150"/>
                  <a:pt x="1257399" y="1013555"/>
                </a:cubicBezTo>
                <a:cubicBezTo>
                  <a:pt x="1375162" y="855960"/>
                  <a:pt x="1733649" y="772833"/>
                  <a:pt x="1776945" y="608310"/>
                </a:cubicBezTo>
                <a:cubicBezTo>
                  <a:pt x="1820241" y="443787"/>
                  <a:pt x="1731918" y="88764"/>
                  <a:pt x="1517173" y="26419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01600" tIns="50800" rIns="101600" bIns="508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0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54323" y="3438618"/>
                <a:ext cx="600182" cy="54720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556" i="1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US" sz="3556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323" y="3438618"/>
                <a:ext cx="600182" cy="547201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Arrow Connector 2"/>
          <p:cNvCxnSpPr/>
          <p:nvPr/>
        </p:nvCxnSpPr>
        <p:spPr>
          <a:xfrm flipV="1">
            <a:off x="954505" y="2507384"/>
            <a:ext cx="4889936" cy="120481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720993" y="2233808"/>
                <a:ext cx="600182" cy="54720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556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3556" i="1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3556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0993" y="2233808"/>
                <a:ext cx="600182" cy="547201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606587" y="4244894"/>
            <a:ext cx="558586" cy="54720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3556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1095990" y="3313660"/>
            <a:ext cx="4889936" cy="120481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051977" y="3017698"/>
                <a:ext cx="600182" cy="54720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3556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</a:t>
                </a:r>
                <a14:m>
                  <m:oMath xmlns:m="http://schemas.openxmlformats.org/officeDocument/2006/math">
                    <m:r>
                      <a:rPr lang="en-US" sz="3556" i="1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endParaRPr lang="en-US" sz="3556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1977" y="3017698"/>
                <a:ext cx="600182" cy="547201"/>
              </a:xfrm>
              <a:prstGeom prst="rect">
                <a:avLst/>
              </a:prstGeom>
              <a:blipFill rotWithShape="0">
                <a:blip r:embed="rId4"/>
                <a:stretch>
                  <a:fillRect l="-45918" t="-25556" b="-4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531128" y="4755205"/>
                <a:ext cx="600182" cy="54720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556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𝑅</m:t>
                      </m:r>
                    </m:oMath>
                  </m:oMathPara>
                </a14:m>
                <a:endParaRPr lang="en-US" sz="3556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1128" y="4755205"/>
                <a:ext cx="600182" cy="54720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Arrow Connector 20"/>
          <p:cNvCxnSpPr/>
          <p:nvPr/>
        </p:nvCxnSpPr>
        <p:spPr>
          <a:xfrm flipV="1">
            <a:off x="2131310" y="3823971"/>
            <a:ext cx="4889936" cy="1204811"/>
          </a:xfrm>
          <a:prstGeom prst="straightConnector1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7021246" y="3550394"/>
                <a:ext cx="600182" cy="54720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3556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14:m>
                  <m:oMath xmlns:m="http://schemas.openxmlformats.org/officeDocument/2006/math">
                    <m:r>
                      <a:rPr lang="en-US" sz="3556" i="1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endParaRPr lang="en-US" sz="3556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1246" y="3550394"/>
                <a:ext cx="600182" cy="547201"/>
              </a:xfrm>
              <a:prstGeom prst="rect">
                <a:avLst/>
              </a:prstGeom>
              <a:blipFill rotWithShape="0">
                <a:blip r:embed="rId6"/>
                <a:stretch>
                  <a:fillRect l="-45918" t="-24444" b="-4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308737" y="2518580"/>
                <a:ext cx="363881" cy="5472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556" b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𝐚</m:t>
                      </m:r>
                    </m:oMath>
                  </m:oMathPara>
                </a14:m>
                <a:endParaRPr lang="en-US" sz="3556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8737" y="2518580"/>
                <a:ext cx="363881" cy="54720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674641" y="3268945"/>
                <a:ext cx="363881" cy="5472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556" b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𝐚</m:t>
                      </m:r>
                    </m:oMath>
                  </m:oMathPara>
                </a14:m>
                <a:endParaRPr lang="en-US" sz="3556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4641" y="3268945"/>
                <a:ext cx="363881" cy="54720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002170" y="3971315"/>
                <a:ext cx="363881" cy="54720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556" b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𝐚</m:t>
                      </m:r>
                    </m:oMath>
                  </m:oMathPara>
                </a14:m>
                <a:endParaRPr lang="en-US" sz="3556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2170" y="3971315"/>
                <a:ext cx="363881" cy="54720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4271779" y="5051168"/>
                <a:ext cx="4560544" cy="6173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556" i="1">
                              <a:latin typeface="Cambria Math" charset="0"/>
                            </a:rPr>
                          </m:ctrlPr>
                        </m:sSupPr>
                        <m:e>
                          <m:acc>
                            <m:accPr>
                              <m:chr m:val="⃑"/>
                              <m:ctrlPr>
                                <a:rPr lang="en-US" sz="3556" i="1">
                                  <a:latin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3556" i="1">
                                  <a:latin typeface="Cambria Math" panose="02040503050406030204" pitchFamily="18" charset="0"/>
                                </a:rPr>
                                <m:t>𝑃𝑃</m:t>
                              </m:r>
                            </m:e>
                          </m:acc>
                        </m:e>
                        <m:sup>
                          <m:r>
                            <a:rPr lang="en-US" sz="3556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3556" i="1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sz="3556" i="1">
                              <a:latin typeface="Cambria Math" charset="0"/>
                            </a:rPr>
                          </m:ctrlPr>
                        </m:sSupPr>
                        <m:e>
                          <m:acc>
                            <m:accPr>
                              <m:chr m:val="⃑"/>
                              <m:ctrlPr>
                                <a:rPr lang="en-US" sz="3556" i="1">
                                  <a:latin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3556" i="1">
                                  <a:latin typeface="Cambria Math" panose="02040503050406030204" pitchFamily="18" charset="0"/>
                                </a:rPr>
                                <m:t>𝑄𝑄</m:t>
                              </m:r>
                            </m:e>
                          </m:acc>
                        </m:e>
                        <m:sup>
                          <m:r>
                            <a:rPr lang="en-US" sz="3556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3556" i="1">
                          <a:latin typeface="Cambria Math" panose="02040503050406030204" pitchFamily="18" charset="0"/>
                        </a:rPr>
                        <m:t>= </m:t>
                      </m:r>
                      <m:sSup>
                        <m:sSupPr>
                          <m:ctrlPr>
                            <a:rPr lang="en-US" sz="3556" i="1">
                              <a:latin typeface="Cambria Math" charset="0"/>
                            </a:rPr>
                          </m:ctrlPr>
                        </m:sSupPr>
                        <m:e>
                          <m:acc>
                            <m:accPr>
                              <m:chr m:val="⃑"/>
                              <m:ctrlPr>
                                <a:rPr lang="en-US" sz="3556" i="1">
                                  <a:latin typeface="Cambria Math" charset="0"/>
                                </a:rPr>
                              </m:ctrlPr>
                            </m:accPr>
                            <m:e>
                              <m:r>
                                <a:rPr lang="en-US" sz="3556" i="1">
                                  <a:latin typeface="Cambria Math" panose="02040503050406030204" pitchFamily="18" charset="0"/>
                                </a:rPr>
                                <m:t>𝑅𝑅</m:t>
                              </m:r>
                            </m:e>
                          </m:acc>
                        </m:e>
                        <m:sup>
                          <m:r>
                            <a:rPr lang="en-US" sz="3556" i="1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3556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556" b="1"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3556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1779" y="5051168"/>
                <a:ext cx="4560544" cy="61734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/>
          <p:cNvSpPr txBox="1"/>
          <p:nvPr/>
        </p:nvSpPr>
        <p:spPr>
          <a:xfrm>
            <a:off x="165516" y="204161"/>
            <a:ext cx="85003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Interpretation of a vector as a translation of a rigid body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49189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0" name="Straight Arrow Connector 69"/>
          <p:cNvCxnSpPr/>
          <p:nvPr/>
        </p:nvCxnSpPr>
        <p:spPr>
          <a:xfrm flipV="1">
            <a:off x="3113635" y="2198587"/>
            <a:ext cx="1567543" cy="1828800"/>
          </a:xfrm>
          <a:prstGeom prst="straightConnector1">
            <a:avLst/>
          </a:prstGeom>
          <a:ln w="381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>
            <a:off x="4681176" y="2198587"/>
            <a:ext cx="1399592" cy="970384"/>
          </a:xfrm>
          <a:prstGeom prst="straightConnector1">
            <a:avLst/>
          </a:prstGeom>
          <a:ln w="381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 flipV="1">
            <a:off x="3110525" y="3168971"/>
            <a:ext cx="2970245" cy="858416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3662810" y="2545901"/>
                <a:ext cx="367556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2810" y="2545901"/>
                <a:ext cx="367556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5322380" y="2191338"/>
                <a:ext cx="367556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2380" y="2191338"/>
                <a:ext cx="367556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 rot="20634799">
                <a:off x="4171676" y="3542446"/>
                <a:ext cx="1163544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  <m:r>
                        <a:rPr lang="en-US" sz="28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634799">
                <a:off x="4171676" y="3542446"/>
                <a:ext cx="1163544" cy="43088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2" name="TextBox 101"/>
          <p:cNvSpPr txBox="1"/>
          <p:nvPr/>
        </p:nvSpPr>
        <p:spPr>
          <a:xfrm>
            <a:off x="165516" y="204161"/>
            <a:ext cx="42982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Definition of vector addition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1603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7" name="Straight Arrow Connector 76"/>
          <p:cNvCxnSpPr/>
          <p:nvPr/>
        </p:nvCxnSpPr>
        <p:spPr>
          <a:xfrm flipV="1">
            <a:off x="3101040" y="2203324"/>
            <a:ext cx="1567543" cy="1828800"/>
          </a:xfrm>
          <a:prstGeom prst="straightConnector1">
            <a:avLst/>
          </a:prstGeom>
          <a:ln w="381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>
            <a:off x="4668581" y="2203324"/>
            <a:ext cx="1399592" cy="970384"/>
          </a:xfrm>
          <a:prstGeom prst="straightConnector1">
            <a:avLst/>
          </a:prstGeom>
          <a:ln w="381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V="1">
            <a:off x="3097930" y="3173708"/>
            <a:ext cx="2970245" cy="858416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 flipV="1">
            <a:off x="4500632" y="3155047"/>
            <a:ext cx="1567543" cy="1828800"/>
          </a:xfrm>
          <a:prstGeom prst="straightConnector1">
            <a:avLst/>
          </a:prstGeom>
          <a:ln w="38100">
            <a:solidFill>
              <a:srgbClr val="0070C0"/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>
            <a:off x="3101038" y="4013463"/>
            <a:ext cx="1399592" cy="970384"/>
          </a:xfrm>
          <a:prstGeom prst="straightConnector1">
            <a:avLst/>
          </a:prstGeom>
          <a:ln w="38100">
            <a:solidFill>
              <a:srgbClr val="0070C0"/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 rot="20672348">
                <a:off x="3863571" y="3133705"/>
                <a:ext cx="1620417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  <m:r>
                        <a:rPr lang="en-US" sz="28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  <m:r>
                        <a:rPr lang="en-US" sz="28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672348">
                <a:off x="3863571" y="3133705"/>
                <a:ext cx="1620417" cy="43088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 rot="20659611">
                <a:off x="3809664" y="3638562"/>
                <a:ext cx="1620417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  <m:r>
                        <a:rPr lang="en-US" sz="28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659611">
                <a:off x="3809664" y="3638562"/>
                <a:ext cx="1620417" cy="43088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5233081" y="3993249"/>
                <a:ext cx="367556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33081" y="3993249"/>
                <a:ext cx="367556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3565738" y="2613882"/>
                <a:ext cx="367556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5738" y="2613882"/>
                <a:ext cx="367556" cy="49244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3500925" y="4422457"/>
                <a:ext cx="367556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0925" y="4422457"/>
                <a:ext cx="367556" cy="49244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/>
              <p:cNvSpPr txBox="1"/>
              <p:nvPr/>
            </p:nvSpPr>
            <p:spPr>
              <a:xfrm>
                <a:off x="5317059" y="2165564"/>
                <a:ext cx="367556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7059" y="2165564"/>
                <a:ext cx="367556" cy="492443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165516" y="204161"/>
            <a:ext cx="50150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Commutativity of vector addition</a:t>
            </a:r>
            <a:endParaRPr lang="en-US" sz="28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447343" y="5480887"/>
            <a:ext cx="22028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ambria Math" charset="0"/>
                <a:ea typeface="Cambria Math" charset="0"/>
                <a:cs typeface="Cambria Math" charset="0"/>
              </a:rPr>
              <a:t>a </a:t>
            </a:r>
            <a:r>
              <a:rPr lang="en-US" sz="2800" dirty="0" smtClean="0">
                <a:latin typeface="Cambria Math" charset="0"/>
                <a:ea typeface="Cambria Math" charset="0"/>
                <a:cs typeface="Cambria Math" charset="0"/>
              </a:rPr>
              <a:t>+ </a:t>
            </a:r>
            <a:r>
              <a:rPr lang="en-US" sz="2800" b="1" dirty="0" smtClean="0">
                <a:latin typeface="Cambria Math" charset="0"/>
                <a:ea typeface="Cambria Math" charset="0"/>
                <a:cs typeface="Cambria Math" charset="0"/>
              </a:rPr>
              <a:t>b</a:t>
            </a:r>
            <a:r>
              <a:rPr lang="en-US" sz="2800" dirty="0" smtClean="0">
                <a:latin typeface="Cambria Math" charset="0"/>
                <a:ea typeface="Cambria Math" charset="0"/>
                <a:cs typeface="Cambria Math" charset="0"/>
              </a:rPr>
              <a:t> = </a:t>
            </a:r>
            <a:r>
              <a:rPr lang="en-US" sz="2800" b="1" dirty="0" smtClean="0">
                <a:latin typeface="Cambria Math" charset="0"/>
                <a:ea typeface="Cambria Math" charset="0"/>
                <a:cs typeface="Cambria Math" charset="0"/>
              </a:rPr>
              <a:t>b </a:t>
            </a:r>
            <a:r>
              <a:rPr lang="en-US" sz="2800" dirty="0" smtClean="0">
                <a:latin typeface="Cambria Math" charset="0"/>
                <a:ea typeface="Cambria Math" charset="0"/>
                <a:cs typeface="Cambria Math" charset="0"/>
              </a:rPr>
              <a:t>+ </a:t>
            </a:r>
            <a:r>
              <a:rPr lang="en-US" sz="2800" b="1" dirty="0" smtClean="0">
                <a:latin typeface="Cambria Math" charset="0"/>
                <a:ea typeface="Cambria Math" charset="0"/>
                <a:cs typeface="Cambria Math" charset="0"/>
              </a:rPr>
              <a:t>a</a:t>
            </a:r>
            <a:endParaRPr lang="en-US" sz="2800" b="1" dirty="0">
              <a:latin typeface="Cambria Math" charset="0"/>
              <a:ea typeface="Cambria Math" charset="0"/>
              <a:cs typeface="Cambria Math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8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9" name="Straight Arrow Connector 88"/>
          <p:cNvCxnSpPr/>
          <p:nvPr/>
        </p:nvCxnSpPr>
        <p:spPr>
          <a:xfrm flipV="1">
            <a:off x="2790188" y="2513408"/>
            <a:ext cx="1567543" cy="1828800"/>
          </a:xfrm>
          <a:prstGeom prst="straightConnector1">
            <a:avLst/>
          </a:prstGeom>
          <a:ln w="381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4357729" y="2513408"/>
            <a:ext cx="1399592" cy="1360392"/>
          </a:xfrm>
          <a:prstGeom prst="straightConnector1">
            <a:avLst/>
          </a:prstGeom>
          <a:ln w="381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flipV="1">
            <a:off x="2787078" y="3873800"/>
            <a:ext cx="2970243" cy="468408"/>
          </a:xfrm>
          <a:prstGeom prst="straightConnector1">
            <a:avLst/>
          </a:prstGeom>
          <a:ln w="38100">
            <a:solidFill>
              <a:srgbClr val="0070C0"/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V="1">
            <a:off x="5757321" y="2986752"/>
            <a:ext cx="670016" cy="884542"/>
          </a:xfrm>
          <a:prstGeom prst="straightConnector1">
            <a:avLst/>
          </a:prstGeom>
          <a:ln w="38100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Arrow Connector 92"/>
          <p:cNvCxnSpPr/>
          <p:nvPr/>
        </p:nvCxnSpPr>
        <p:spPr>
          <a:xfrm>
            <a:off x="4357729" y="2513410"/>
            <a:ext cx="2069608" cy="503850"/>
          </a:xfrm>
          <a:prstGeom prst="straightConnector1">
            <a:avLst/>
          </a:prstGeom>
          <a:ln w="38100">
            <a:solidFill>
              <a:srgbClr val="0070C0"/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4991381" y="2741069"/>
                <a:ext cx="367556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1381" y="2741069"/>
                <a:ext cx="367556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TextBox 94"/>
              <p:cNvSpPr txBox="1"/>
              <p:nvPr/>
            </p:nvSpPr>
            <p:spPr>
              <a:xfrm>
                <a:off x="3274652" y="2926856"/>
                <a:ext cx="367556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5" name="TextBox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4652" y="2926856"/>
                <a:ext cx="367556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6018482" y="3287553"/>
                <a:ext cx="328396" cy="48859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𝐜</m:t>
                      </m:r>
                    </m:oMath>
                  </m:oMathPara>
                </a14:m>
                <a:endPara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8482" y="3287553"/>
                <a:ext cx="328396" cy="48859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 rot="21032830">
                <a:off x="3936111" y="4086626"/>
                <a:ext cx="1163544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  <m:r>
                        <a:rPr lang="en-US" sz="2800" b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032830">
                <a:off x="3936111" y="4086626"/>
                <a:ext cx="1163544" cy="43088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 rot="751162">
                <a:off x="4826482" y="2308752"/>
                <a:ext cx="1163544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  <m:r>
                        <a:rPr lang="en-US" sz="2800" b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𝐜</m:t>
                      </m:r>
                    </m:oMath>
                  </m:oMathPara>
                </a14:m>
                <a:endPara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751162">
                <a:off x="4826482" y="2308752"/>
                <a:ext cx="1163544" cy="43088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0" name="Straight Arrow Connector 99"/>
          <p:cNvCxnSpPr/>
          <p:nvPr/>
        </p:nvCxnSpPr>
        <p:spPr>
          <a:xfrm flipV="1">
            <a:off x="2787076" y="3010307"/>
            <a:ext cx="3640261" cy="1331901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 rot="20410958">
                <a:off x="3172302" y="3376062"/>
                <a:ext cx="1949135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  <m:r>
                        <a:rPr lang="en-US" sz="2800" b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  <m:r>
                        <a:rPr lang="en-US" sz="28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1" i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𝐜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0410958">
                <a:off x="3172302" y="3376062"/>
                <a:ext cx="1949135" cy="43088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/>
          <p:cNvSpPr txBox="1"/>
          <p:nvPr/>
        </p:nvSpPr>
        <p:spPr>
          <a:xfrm>
            <a:off x="165516" y="204161"/>
            <a:ext cx="47516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Associativity of vector addition</a:t>
            </a:r>
            <a:endParaRPr lang="en-US" sz="28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2608672" y="5300186"/>
            <a:ext cx="39661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ambria Math" charset="0"/>
                <a:ea typeface="Cambria Math" charset="0"/>
                <a:cs typeface="Cambria Math" charset="0"/>
              </a:rPr>
              <a:t>(</a:t>
            </a:r>
            <a:r>
              <a:rPr lang="en-US" sz="2800" b="1" dirty="0" smtClean="0">
                <a:latin typeface="Cambria Math" charset="0"/>
                <a:ea typeface="Cambria Math" charset="0"/>
                <a:cs typeface="Cambria Math" charset="0"/>
              </a:rPr>
              <a:t>a </a:t>
            </a:r>
            <a:r>
              <a:rPr lang="en-US" sz="2800" dirty="0" smtClean="0">
                <a:latin typeface="Cambria Math" charset="0"/>
                <a:ea typeface="Cambria Math" charset="0"/>
                <a:cs typeface="Cambria Math" charset="0"/>
              </a:rPr>
              <a:t>+ </a:t>
            </a:r>
            <a:r>
              <a:rPr lang="en-US" sz="2800" b="1" dirty="0" smtClean="0">
                <a:latin typeface="Cambria Math" charset="0"/>
                <a:ea typeface="Cambria Math" charset="0"/>
                <a:cs typeface="Cambria Math" charset="0"/>
              </a:rPr>
              <a:t>b</a:t>
            </a:r>
            <a:r>
              <a:rPr lang="en-US" sz="2800" dirty="0" smtClean="0">
                <a:latin typeface="Cambria Math" charset="0"/>
                <a:ea typeface="Cambria Math" charset="0"/>
                <a:cs typeface="Cambria Math" charset="0"/>
              </a:rPr>
              <a:t>)</a:t>
            </a:r>
            <a:r>
              <a:rPr lang="en-US" sz="2800" b="1" dirty="0" smtClean="0">
                <a:latin typeface="Cambria Math" charset="0"/>
                <a:ea typeface="Cambria Math" charset="0"/>
                <a:cs typeface="Cambria Math" charset="0"/>
              </a:rPr>
              <a:t> + c</a:t>
            </a:r>
            <a:r>
              <a:rPr lang="en-US" sz="2800" dirty="0" smtClean="0">
                <a:latin typeface="Cambria Math" charset="0"/>
                <a:ea typeface="Cambria Math" charset="0"/>
                <a:cs typeface="Cambria Math" charset="0"/>
              </a:rPr>
              <a:t> = </a:t>
            </a:r>
            <a:r>
              <a:rPr lang="en-US" sz="2800" b="1" dirty="0">
                <a:latin typeface="Cambria Math" charset="0"/>
                <a:ea typeface="Cambria Math" charset="0"/>
                <a:cs typeface="Cambria Math" charset="0"/>
              </a:rPr>
              <a:t>a</a:t>
            </a:r>
            <a:r>
              <a:rPr lang="en-US" sz="2800" b="1" dirty="0" smtClean="0">
                <a:latin typeface="Cambria Math" charset="0"/>
                <a:ea typeface="Cambria Math" charset="0"/>
                <a:cs typeface="Cambria Math" charset="0"/>
              </a:rPr>
              <a:t> </a:t>
            </a:r>
            <a:r>
              <a:rPr lang="en-US" sz="2800" dirty="0" smtClean="0">
                <a:latin typeface="Cambria Math" charset="0"/>
                <a:ea typeface="Cambria Math" charset="0"/>
                <a:cs typeface="Cambria Math" charset="0"/>
              </a:rPr>
              <a:t>+ (</a:t>
            </a:r>
            <a:r>
              <a:rPr lang="en-US" sz="2800" b="1" dirty="0" smtClean="0">
                <a:latin typeface="Cambria Math" charset="0"/>
                <a:ea typeface="Cambria Math" charset="0"/>
                <a:cs typeface="Cambria Math" charset="0"/>
              </a:rPr>
              <a:t>b + c</a:t>
            </a:r>
            <a:r>
              <a:rPr lang="en-US" sz="2800" dirty="0" smtClean="0">
                <a:latin typeface="Cambria Math" charset="0"/>
                <a:ea typeface="Cambria Math" charset="0"/>
                <a:cs typeface="Cambria Math" charset="0"/>
              </a:rPr>
              <a:t>)</a:t>
            </a:r>
            <a:endParaRPr lang="en-US" sz="2800" dirty="0">
              <a:latin typeface="Cambria Math" charset="0"/>
              <a:ea typeface="Cambria Math" charset="0"/>
              <a:cs typeface="Cambria Math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18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" name="Straight Arrow Connector 19"/>
          <p:cNvCxnSpPr/>
          <p:nvPr/>
        </p:nvCxnSpPr>
        <p:spPr>
          <a:xfrm flipV="1">
            <a:off x="1626006" y="2955281"/>
            <a:ext cx="1163782" cy="1413164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3201746" y="2107038"/>
            <a:ext cx="1967770" cy="2314275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6908364" y="3714731"/>
            <a:ext cx="581891" cy="706583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5065719" y="2221833"/>
            <a:ext cx="1967770" cy="2314275"/>
          </a:xfrm>
          <a:prstGeom prst="straightConnector1">
            <a:avLst/>
          </a:prstGeom>
          <a:ln w="28575">
            <a:solidFill>
              <a:srgbClr val="0070C0"/>
            </a:solidFill>
            <a:headEnd type="triangle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696058" y="3251459"/>
                <a:ext cx="484825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6058" y="3251459"/>
                <a:ext cx="484825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244243" y="3257908"/>
                <a:ext cx="653935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32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4243" y="3257908"/>
                <a:ext cx="653935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559905" y="3682244"/>
                <a:ext cx="501739" cy="5745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ox>
                        <m:boxPr>
                          <m:ctrlPr>
                            <a:rPr lang="en-US" sz="3200" i="1">
                              <a:solidFill>
                                <a:srgbClr val="0070C0"/>
                              </a:solidFill>
                              <a:latin typeface="Cambria Math" charset="0"/>
                            </a:rPr>
                          </m:ctrlPr>
                        </m:boxPr>
                        <m:e>
                          <m:argPr>
                            <m:argSz m:val="-1"/>
                          </m:argPr>
                          <m:f>
                            <m:fPr>
                              <m:ctrlPr>
                                <a:rPr lang="en-US" sz="3200" i="1">
                                  <a:solidFill>
                                    <a:srgbClr val="0070C0"/>
                                  </a:solidFill>
                                  <a:latin typeface="Cambria Math" charset="0"/>
                                </a:rPr>
                              </m:ctrlPr>
                            </m:fPr>
                            <m:num>
                              <m:r>
                                <a:rPr lang="en-US" sz="32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32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box>
                      <m:r>
                        <a:rPr lang="en-US" sz="32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9905" y="3682244"/>
                <a:ext cx="501739" cy="574581"/>
              </a:xfrm>
              <a:prstGeom prst="rect">
                <a:avLst/>
              </a:prstGeom>
              <a:blipFill rotWithShape="0">
                <a:blip r:embed="rId4"/>
                <a:stretch>
                  <a:fillRect b="-10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965158" y="3253320"/>
                <a:ext cx="653935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  <m:r>
                        <a:rPr lang="en-US" sz="32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5158" y="3253320"/>
                <a:ext cx="653935" cy="492443"/>
              </a:xfrm>
              <a:prstGeom prst="rect">
                <a:avLst/>
              </a:prstGeom>
              <a:blipFill rotWithShape="0">
                <a:blip r:embed="rId5"/>
                <a:stretch>
                  <a:fillRect r="-1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TextBox 67"/>
          <p:cNvSpPr txBox="1"/>
          <p:nvPr/>
        </p:nvSpPr>
        <p:spPr>
          <a:xfrm>
            <a:off x="317913" y="204161"/>
            <a:ext cx="5457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Multiplication of a vector by a scalar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32949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Straight Arrow Connector 46"/>
          <p:cNvCxnSpPr/>
          <p:nvPr/>
        </p:nvCxnSpPr>
        <p:spPr>
          <a:xfrm flipV="1">
            <a:off x="2454059" y="2340179"/>
            <a:ext cx="1186914" cy="1342951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V="1">
            <a:off x="2454059" y="3332827"/>
            <a:ext cx="2549184" cy="350302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>
            <a:off x="3605743" y="2334251"/>
            <a:ext cx="1397500" cy="1020378"/>
          </a:xfrm>
          <a:prstGeom prst="straightConnector1">
            <a:avLst/>
          </a:prstGeom>
          <a:ln w="28575">
            <a:solidFill>
              <a:srgbClr val="0070C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3640975" y="1297835"/>
            <a:ext cx="895739" cy="1042342"/>
          </a:xfrm>
          <a:prstGeom prst="straightConnector1">
            <a:avLst/>
          </a:prstGeom>
          <a:ln w="28575">
            <a:solidFill>
              <a:srgbClr val="0070C0"/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4945503" y="3082211"/>
            <a:ext cx="1760958" cy="279587"/>
          </a:xfrm>
          <a:prstGeom prst="straightConnector1">
            <a:avLst/>
          </a:prstGeom>
          <a:ln w="28575">
            <a:solidFill>
              <a:srgbClr val="0070C0"/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2690984" y="2561636"/>
                <a:ext cx="484825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0984" y="2561636"/>
                <a:ext cx="484825" cy="43088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163672" y="2425692"/>
                <a:ext cx="484825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63672" y="2425692"/>
                <a:ext cx="484825" cy="43088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 rot="21151330">
                <a:off x="3197974" y="3482754"/>
                <a:ext cx="1380564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  <m:r>
                        <a:rPr lang="en-US" sz="28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28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151330">
                <a:off x="3197974" y="3482754"/>
                <a:ext cx="1380564" cy="43088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2016790" y="3593497"/>
                <a:ext cx="484825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US" sz="2800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6790" y="3593497"/>
                <a:ext cx="484825" cy="43088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3091112" y="1994805"/>
                <a:ext cx="484825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US" sz="2800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1112" y="1994805"/>
                <a:ext cx="484825" cy="43088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781384" y="3293569"/>
                <a:ext cx="484825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sz="2800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1384" y="3293569"/>
                <a:ext cx="484825" cy="43088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6658731" y="2992523"/>
                <a:ext cx="484825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2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2800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8731" y="2992523"/>
                <a:ext cx="484825" cy="43088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3854619" y="1172635"/>
                <a:ext cx="484825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sz="2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2800" i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4619" y="1172635"/>
                <a:ext cx="484825" cy="43088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Left Brace 59"/>
          <p:cNvSpPr/>
          <p:nvPr/>
        </p:nvSpPr>
        <p:spPr>
          <a:xfrm rot="2427599">
            <a:off x="2375291" y="501446"/>
            <a:ext cx="1037944" cy="3141610"/>
          </a:xfrm>
          <a:prstGeom prst="leftBrace">
            <a:avLst>
              <a:gd name="adj1" fmla="val 8333"/>
              <a:gd name="adj2" fmla="val 50086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1" name="Left Brace 60"/>
          <p:cNvSpPr/>
          <p:nvPr/>
        </p:nvSpPr>
        <p:spPr>
          <a:xfrm rot="15729635">
            <a:off x="4190421" y="1863761"/>
            <a:ext cx="940495" cy="4234633"/>
          </a:xfrm>
          <a:prstGeom prst="leftBrace">
            <a:avLst>
              <a:gd name="adj1" fmla="val 8333"/>
              <a:gd name="adj2" fmla="val 50086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62" name="Left Brace 61"/>
          <p:cNvSpPr/>
          <p:nvPr/>
        </p:nvSpPr>
        <p:spPr>
          <a:xfrm rot="7660601">
            <a:off x="5480310" y="518229"/>
            <a:ext cx="715136" cy="2747108"/>
          </a:xfrm>
          <a:prstGeom prst="leftBrace">
            <a:avLst>
              <a:gd name="adj1" fmla="val 8333"/>
              <a:gd name="adj2" fmla="val 50086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1969080" y="1215220"/>
                <a:ext cx="524251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𝑝</m:t>
                      </m:r>
                      <m:r>
                        <a:rPr lang="en-US" sz="28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69080" y="1215220"/>
                <a:ext cx="524251" cy="430887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945098" y="1052684"/>
                <a:ext cx="524251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𝑝</m:t>
                      </m:r>
                      <m:r>
                        <a:rPr lang="en-US" sz="28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5098" y="1052684"/>
                <a:ext cx="524251" cy="43088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 rot="21049383">
                <a:off x="3808124" y="4501641"/>
                <a:ext cx="1823124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FF0000"/>
                          </a:solidFill>
                          <a:latin typeface="Cambria Math" charset="0"/>
                        </a:rPr>
                        <m:t>𝑝</m:t>
                      </m:r>
                      <m:r>
                        <a:rPr lang="en-US" sz="28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  <m:r>
                        <a:rPr lang="en-US" sz="28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  <m:r>
                        <a:rPr lang="en-US" sz="28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1049383">
                <a:off x="3808124" y="4501641"/>
                <a:ext cx="1823124" cy="43088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7" name="Straight Arrow Connector 66"/>
          <p:cNvCxnSpPr/>
          <p:nvPr/>
        </p:nvCxnSpPr>
        <p:spPr>
          <a:xfrm>
            <a:off x="4532201" y="1335265"/>
            <a:ext cx="2174260" cy="1746188"/>
          </a:xfrm>
          <a:prstGeom prst="straightConnector1">
            <a:avLst/>
          </a:prstGeom>
          <a:ln w="28575">
            <a:solidFill>
              <a:srgbClr val="0070C0"/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317913" y="204161"/>
            <a:ext cx="32222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Distributive property</a:t>
            </a:r>
            <a:endParaRPr lang="en-US" sz="28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3235200" y="5215521"/>
            <a:ext cx="31021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Cambria Math" charset="0"/>
                <a:ea typeface="Cambria Math" charset="0"/>
                <a:cs typeface="Cambria Math" charset="0"/>
              </a:rPr>
              <a:t>p</a:t>
            </a:r>
            <a:r>
              <a:rPr lang="en-US" sz="2800" dirty="0" smtClean="0">
                <a:latin typeface="Cambria Math" charset="0"/>
                <a:ea typeface="Cambria Math" charset="0"/>
                <a:cs typeface="Cambria Math" charset="0"/>
              </a:rPr>
              <a:t>(</a:t>
            </a:r>
            <a:r>
              <a:rPr lang="en-US" sz="2800" b="1" dirty="0" smtClean="0">
                <a:latin typeface="Cambria Math" charset="0"/>
                <a:ea typeface="Cambria Math" charset="0"/>
                <a:cs typeface="Cambria Math" charset="0"/>
              </a:rPr>
              <a:t>a </a:t>
            </a:r>
            <a:r>
              <a:rPr lang="en-US" sz="2800" dirty="0" smtClean="0">
                <a:latin typeface="Cambria Math" charset="0"/>
                <a:ea typeface="Cambria Math" charset="0"/>
                <a:cs typeface="Cambria Math" charset="0"/>
              </a:rPr>
              <a:t>+ </a:t>
            </a:r>
            <a:r>
              <a:rPr lang="en-US" sz="2800" b="1" dirty="0" smtClean="0">
                <a:latin typeface="Cambria Math" charset="0"/>
                <a:ea typeface="Cambria Math" charset="0"/>
                <a:cs typeface="Cambria Math" charset="0"/>
              </a:rPr>
              <a:t>b</a:t>
            </a:r>
            <a:r>
              <a:rPr lang="en-US" sz="2800" dirty="0" smtClean="0">
                <a:latin typeface="Cambria Math" charset="0"/>
                <a:ea typeface="Cambria Math" charset="0"/>
                <a:cs typeface="Cambria Math" charset="0"/>
              </a:rPr>
              <a:t>) = </a:t>
            </a:r>
            <a:r>
              <a:rPr lang="en-US" sz="2800" i="1" dirty="0" smtClean="0">
                <a:latin typeface="Cambria Math" charset="0"/>
                <a:ea typeface="Cambria Math" charset="0"/>
                <a:cs typeface="Cambria Math" charset="0"/>
              </a:rPr>
              <a:t>p</a:t>
            </a:r>
            <a:r>
              <a:rPr lang="en-US" sz="2800" b="1" dirty="0" smtClean="0">
                <a:latin typeface="Cambria Math" charset="0"/>
                <a:ea typeface="Cambria Math" charset="0"/>
                <a:cs typeface="Cambria Math" charset="0"/>
              </a:rPr>
              <a:t>a </a:t>
            </a:r>
            <a:r>
              <a:rPr lang="en-US" sz="2800" dirty="0" smtClean="0">
                <a:latin typeface="Cambria Math" charset="0"/>
                <a:ea typeface="Cambria Math" charset="0"/>
                <a:cs typeface="Cambria Math" charset="0"/>
              </a:rPr>
              <a:t>+ </a:t>
            </a:r>
            <a:r>
              <a:rPr lang="en-US" sz="2800" i="1" dirty="0" err="1" smtClean="0">
                <a:latin typeface="Cambria Math" charset="0"/>
                <a:ea typeface="Cambria Math" charset="0"/>
                <a:cs typeface="Cambria Math" charset="0"/>
              </a:rPr>
              <a:t>p</a:t>
            </a:r>
            <a:r>
              <a:rPr lang="en-US" sz="2800" b="1" dirty="0" err="1" smtClean="0">
                <a:latin typeface="Cambria Math" charset="0"/>
                <a:ea typeface="Cambria Math" charset="0"/>
                <a:cs typeface="Cambria Math" charset="0"/>
              </a:rPr>
              <a:t>b</a:t>
            </a:r>
            <a:endParaRPr lang="en-US" sz="2800" dirty="0">
              <a:latin typeface="Cambria Math" charset="0"/>
              <a:ea typeface="Cambria Math" charset="0"/>
              <a:cs typeface="Cambria Math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2981202" y="5994454"/>
            <a:ext cx="35846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</a:rPr>
              <a:t>also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Cambria Math" charset="0"/>
                <a:ea typeface="Cambria Math" charset="0"/>
                <a:cs typeface="Cambria Math" charset="0"/>
              </a:rPr>
              <a:t>(</a:t>
            </a:r>
            <a:r>
              <a:rPr lang="en-US" sz="2800" i="1" dirty="0" err="1" smtClean="0">
                <a:solidFill>
                  <a:schemeClr val="bg1">
                    <a:lumMod val="50000"/>
                  </a:schemeClr>
                </a:solidFill>
                <a:latin typeface="Cambria Math" charset="0"/>
                <a:ea typeface="Cambria Math" charset="0"/>
                <a:cs typeface="Cambria Math" charset="0"/>
              </a:rPr>
              <a:t>p</a:t>
            </a:r>
            <a:r>
              <a:rPr lang="en-US" sz="2800" dirty="0" err="1" smtClean="0">
                <a:solidFill>
                  <a:schemeClr val="bg1">
                    <a:lumMod val="50000"/>
                  </a:schemeClr>
                </a:solidFill>
                <a:latin typeface="Cambria Math" charset="0"/>
                <a:ea typeface="Cambria Math" charset="0"/>
                <a:cs typeface="Cambria Math" charset="0"/>
              </a:rPr>
              <a:t>+</a:t>
            </a:r>
            <a:r>
              <a:rPr lang="en-US" sz="2800" i="1" dirty="0" err="1" smtClean="0">
                <a:solidFill>
                  <a:schemeClr val="bg1">
                    <a:lumMod val="50000"/>
                  </a:schemeClr>
                </a:solidFill>
                <a:latin typeface="Cambria Math" charset="0"/>
                <a:ea typeface="Cambria Math" charset="0"/>
                <a:cs typeface="Cambria Math" charset="0"/>
              </a:rPr>
              <a:t>q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Cambria Math" charset="0"/>
                <a:ea typeface="Cambria Math" charset="0"/>
                <a:cs typeface="Cambria Math" charset="0"/>
              </a:rPr>
              <a:t>)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Cambria Math" charset="0"/>
                <a:ea typeface="Cambria Math" charset="0"/>
                <a:cs typeface="Cambria Math" charset="0"/>
              </a:rPr>
              <a:t>a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Cambria Math" charset="0"/>
                <a:ea typeface="Cambria Math" charset="0"/>
                <a:cs typeface="Cambria Math" charset="0"/>
              </a:rPr>
              <a:t> = </a:t>
            </a:r>
            <a:r>
              <a:rPr lang="en-US" sz="2800" i="1" dirty="0" smtClean="0">
                <a:solidFill>
                  <a:schemeClr val="bg1">
                    <a:lumMod val="50000"/>
                  </a:schemeClr>
                </a:solidFill>
                <a:latin typeface="Cambria Math" charset="0"/>
                <a:ea typeface="Cambria Math" charset="0"/>
                <a:cs typeface="Cambria Math" charset="0"/>
              </a:rPr>
              <a:t>p</a:t>
            </a:r>
            <a:r>
              <a:rPr lang="en-US" sz="2800" b="1" dirty="0" smtClean="0">
                <a:solidFill>
                  <a:schemeClr val="bg1">
                    <a:lumMod val="50000"/>
                  </a:schemeClr>
                </a:solidFill>
                <a:latin typeface="Cambria Math" charset="0"/>
                <a:ea typeface="Cambria Math" charset="0"/>
                <a:cs typeface="Cambria Math" charset="0"/>
              </a:rPr>
              <a:t>a </a:t>
            </a:r>
            <a:r>
              <a:rPr lang="en-US" sz="2800" dirty="0" smtClean="0">
                <a:solidFill>
                  <a:schemeClr val="bg1">
                    <a:lumMod val="50000"/>
                  </a:schemeClr>
                </a:solidFill>
                <a:latin typeface="Cambria Math" charset="0"/>
                <a:ea typeface="Cambria Math" charset="0"/>
                <a:cs typeface="Cambria Math" charset="0"/>
              </a:rPr>
              <a:t>+ </a:t>
            </a:r>
            <a:r>
              <a:rPr lang="en-US" sz="2800" i="1" dirty="0" err="1" smtClean="0">
                <a:solidFill>
                  <a:schemeClr val="bg1">
                    <a:lumMod val="50000"/>
                  </a:schemeClr>
                </a:solidFill>
                <a:latin typeface="Cambria Math" charset="0"/>
                <a:ea typeface="Cambria Math" charset="0"/>
                <a:cs typeface="Cambria Math" charset="0"/>
              </a:rPr>
              <a:t>q</a:t>
            </a:r>
            <a:r>
              <a:rPr lang="en-US" sz="2800" b="1" dirty="0" err="1" smtClean="0">
                <a:solidFill>
                  <a:schemeClr val="bg1">
                    <a:lumMod val="50000"/>
                  </a:schemeClr>
                </a:solidFill>
                <a:latin typeface="Cambria Math" charset="0"/>
                <a:ea typeface="Cambria Math" charset="0"/>
                <a:cs typeface="Cambria Math" charset="0"/>
              </a:rPr>
              <a:t>a</a:t>
            </a:r>
            <a:endParaRPr lang="en-US" sz="2800" dirty="0">
              <a:solidFill>
                <a:schemeClr val="bg1">
                  <a:lumMod val="50000"/>
                </a:schemeClr>
              </a:solidFill>
              <a:latin typeface="Cambria Math" charset="0"/>
              <a:ea typeface="Cambria Math" charset="0"/>
              <a:cs typeface="Cambria Math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008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Straight Arrow Connector 28"/>
          <p:cNvCxnSpPr/>
          <p:nvPr/>
        </p:nvCxnSpPr>
        <p:spPr>
          <a:xfrm flipV="1">
            <a:off x="3163408" y="1514252"/>
            <a:ext cx="1759527" cy="1676400"/>
          </a:xfrm>
          <a:prstGeom prst="straightConnector1">
            <a:avLst/>
          </a:prstGeom>
          <a:ln w="28575">
            <a:solidFill>
              <a:srgbClr val="0070C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3163408" y="3190654"/>
            <a:ext cx="2342549" cy="553051"/>
          </a:xfrm>
          <a:prstGeom prst="straightConnector1">
            <a:avLst/>
          </a:prstGeom>
          <a:ln w="28575">
            <a:solidFill>
              <a:srgbClr val="0070C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3669099" y="3743703"/>
            <a:ext cx="1759527" cy="1676400"/>
          </a:xfrm>
          <a:prstGeom prst="straightConnector1">
            <a:avLst/>
          </a:prstGeom>
          <a:ln w="28575">
            <a:solidFill>
              <a:srgbClr val="0070C0"/>
            </a:solidFill>
            <a:prstDash val="sysDash"/>
            <a:headEnd type="triangl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161888" y="3190654"/>
            <a:ext cx="505691" cy="2229451"/>
          </a:xfrm>
          <a:prstGeom prst="straightConnector1">
            <a:avLst/>
          </a:prstGeom>
          <a:ln w="28575">
            <a:solidFill>
              <a:srgbClr val="FF000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009785" y="3344959"/>
                <a:ext cx="484825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9785" y="3344959"/>
                <a:ext cx="484825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540751" y="1986124"/>
                <a:ext cx="484825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0751" y="1986124"/>
                <a:ext cx="484825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680522" y="4374611"/>
                <a:ext cx="484825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en-US" sz="3200" b="1" dirty="0">
                    <a:solidFill>
                      <a:srgbClr val="0070C0"/>
                    </a:solidFill>
                  </a:rPr>
                  <a:t>-</a:t>
                </a:r>
                <a14:m>
                  <m:oMath xmlns:m="http://schemas.openxmlformats.org/officeDocument/2006/math">
                    <m:r>
                      <a:rPr lang="en-US" sz="32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𝐛</m:t>
                    </m:r>
                  </m:oMath>
                </a14:m>
                <a:endPara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0522" y="4374611"/>
                <a:ext cx="484825" cy="492443"/>
              </a:xfrm>
              <a:prstGeom prst="rect">
                <a:avLst/>
              </a:prstGeom>
              <a:blipFill rotWithShape="0">
                <a:blip r:embed="rId4"/>
                <a:stretch>
                  <a:fillRect l="-51899" t="-25000" b="-5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2107819" y="4089461"/>
                <a:ext cx="143293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  <m:r>
                        <a:rPr lang="en-US" sz="32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819" y="4089461"/>
                <a:ext cx="1432930" cy="49244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3" name="Straight Arrow Connector 42"/>
          <p:cNvCxnSpPr/>
          <p:nvPr/>
        </p:nvCxnSpPr>
        <p:spPr>
          <a:xfrm>
            <a:off x="4901105" y="1514253"/>
            <a:ext cx="596016" cy="2238077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060036" y="2178075"/>
                <a:ext cx="143293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  <m:r>
                        <a:rPr lang="en-US" sz="32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0036" y="2178075"/>
                <a:ext cx="1432930" cy="49244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317913" y="204161"/>
            <a:ext cx="45591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Definition of vector difference</a:t>
            </a:r>
            <a:endParaRPr lang="en-US" sz="2800" b="1" dirty="0"/>
          </a:p>
        </p:txBody>
      </p:sp>
      <p:sp>
        <p:nvSpPr>
          <p:cNvPr id="48" name="TextBox 47"/>
          <p:cNvSpPr txBox="1"/>
          <p:nvPr/>
        </p:nvSpPr>
        <p:spPr>
          <a:xfrm>
            <a:off x="3235200" y="5875921"/>
            <a:ext cx="2669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Cambria Math" charset="0"/>
                <a:ea typeface="Cambria Math" charset="0"/>
                <a:cs typeface="Cambria Math" charset="0"/>
              </a:rPr>
              <a:t>a </a:t>
            </a:r>
            <a:r>
              <a:rPr lang="en-US" sz="2800" dirty="0">
                <a:latin typeface="Cambria Math" charset="0"/>
                <a:ea typeface="Cambria Math" charset="0"/>
                <a:cs typeface="Cambria Math" charset="0"/>
              </a:rPr>
              <a:t>-</a:t>
            </a:r>
            <a:r>
              <a:rPr lang="en-US" sz="2800" dirty="0" smtClean="0">
                <a:latin typeface="Cambria Math" charset="0"/>
                <a:ea typeface="Cambria Math" charset="0"/>
                <a:cs typeface="Cambria Math" charset="0"/>
              </a:rPr>
              <a:t> </a:t>
            </a:r>
            <a:r>
              <a:rPr lang="en-US" sz="2800" b="1" dirty="0" smtClean="0">
                <a:latin typeface="Cambria Math" charset="0"/>
                <a:ea typeface="Cambria Math" charset="0"/>
                <a:cs typeface="Cambria Math" charset="0"/>
              </a:rPr>
              <a:t>b</a:t>
            </a:r>
            <a:r>
              <a:rPr lang="en-US" sz="2800" dirty="0" smtClean="0">
                <a:latin typeface="Cambria Math" charset="0"/>
                <a:ea typeface="Cambria Math" charset="0"/>
                <a:cs typeface="Cambria Math" charset="0"/>
              </a:rPr>
              <a:t> = </a:t>
            </a:r>
            <a:r>
              <a:rPr lang="en-US" sz="2800" b="1" dirty="0" smtClean="0">
                <a:latin typeface="Cambria Math" charset="0"/>
                <a:ea typeface="Cambria Math" charset="0"/>
                <a:cs typeface="Cambria Math" charset="0"/>
              </a:rPr>
              <a:t>a </a:t>
            </a:r>
            <a:r>
              <a:rPr lang="en-US" sz="2800" dirty="0" smtClean="0">
                <a:latin typeface="Cambria Math" charset="0"/>
                <a:ea typeface="Cambria Math" charset="0"/>
                <a:cs typeface="Cambria Math" charset="0"/>
              </a:rPr>
              <a:t>+ (-1)</a:t>
            </a:r>
            <a:r>
              <a:rPr lang="en-US" sz="2800" b="1" dirty="0" smtClean="0">
                <a:latin typeface="Cambria Math" charset="0"/>
                <a:ea typeface="Cambria Math" charset="0"/>
                <a:cs typeface="Cambria Math" charset="0"/>
              </a:rPr>
              <a:t>b</a:t>
            </a:r>
            <a:endParaRPr lang="en-US" sz="2800" dirty="0">
              <a:latin typeface="Cambria Math" charset="0"/>
              <a:ea typeface="Cambria Math" charset="0"/>
              <a:cs typeface="Cambria Math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740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Arrow Connector 32"/>
          <p:cNvCxnSpPr/>
          <p:nvPr/>
        </p:nvCxnSpPr>
        <p:spPr>
          <a:xfrm flipV="1">
            <a:off x="3146824" y="1531197"/>
            <a:ext cx="1759527" cy="1676400"/>
          </a:xfrm>
          <a:prstGeom prst="straightConnector1">
            <a:avLst/>
          </a:prstGeom>
          <a:ln w="28575">
            <a:solidFill>
              <a:srgbClr val="0070C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3146824" y="3207599"/>
            <a:ext cx="2342549" cy="553051"/>
          </a:xfrm>
          <a:prstGeom prst="straightConnector1">
            <a:avLst/>
          </a:prstGeom>
          <a:ln w="28575">
            <a:solidFill>
              <a:srgbClr val="0070C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4906349" y="1531199"/>
            <a:ext cx="583022" cy="2229451"/>
          </a:xfrm>
          <a:prstGeom prst="straightConnector1">
            <a:avLst/>
          </a:prstGeom>
          <a:ln w="28575">
            <a:solidFill>
              <a:srgbClr val="FF0000"/>
            </a:solidFill>
            <a:headEnd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075685" y="3386103"/>
                <a:ext cx="484825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</m:oMath>
                  </m:oMathPara>
                </a14:m>
                <a:endPara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5685" y="3386103"/>
                <a:ext cx="484825" cy="49244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541762" y="2003068"/>
                <a:ext cx="484825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3200" b="1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1762" y="2003068"/>
                <a:ext cx="484825" cy="49244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095843" y="2195020"/>
                <a:ext cx="1432930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𝐚</m:t>
                      </m:r>
                      <m:r>
                        <a:rPr lang="en-US" sz="32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3200" b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5843" y="2195020"/>
                <a:ext cx="1432930" cy="492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317913" y="204161"/>
            <a:ext cx="64306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The usual construction of vector difference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73552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431</TotalTime>
  <Words>327</Words>
  <Application>Microsoft Macintosh PowerPoint</Application>
  <PresentationFormat>On-screen Show (4:3)</PresentationFormat>
  <Paragraphs>155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Calibri Light</vt:lpstr>
      <vt:lpstr>Cambria Math</vt:lpstr>
      <vt:lpstr>Mangal</vt:lpstr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Przemek</dc:creator>
  <cp:lastModifiedBy>Przemek</cp:lastModifiedBy>
  <cp:revision>16</cp:revision>
  <dcterms:created xsi:type="dcterms:W3CDTF">2019-09-10T16:52:31Z</dcterms:created>
  <dcterms:modified xsi:type="dcterms:W3CDTF">2019-09-12T19:00:23Z</dcterms:modified>
</cp:coreProperties>
</file>